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omments/modernComment_115_8C48A7DB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327" r:id="rId2"/>
    <p:sldId id="337" r:id="rId3"/>
    <p:sldId id="329" r:id="rId4"/>
    <p:sldId id="335" r:id="rId5"/>
    <p:sldId id="336" r:id="rId6"/>
    <p:sldId id="284" r:id="rId7"/>
  </p:sldIdLst>
  <p:sldSz cx="12798425" cy="7199313"/>
  <p:notesSz cx="7104063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67">
          <p15:clr>
            <a:srgbClr val="A4A3A4"/>
          </p15:clr>
        </p15:guide>
        <p15:guide id="2" pos="403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gsXtYLq22PgSUecI7ZcGG3BRWui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77E2146-2B61-BB14-056E-691406F4F117}" name="Vikhot, Mariana GIZ UA" initials="VMGU" userId="S::mariana.vikhot@giz.de::fb431d16-921d-44b8-afd0-7e08d09d38e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79"/>
    <a:srgbClr val="663300"/>
    <a:srgbClr val="996633"/>
    <a:srgbClr val="5DC64B"/>
    <a:srgbClr val="70AD47"/>
    <a:srgbClr val="A5A5A5"/>
    <a:srgbClr val="1F4E79"/>
    <a:srgbClr val="01503C"/>
    <a:srgbClr val="FFFFFF"/>
    <a:srgbClr val="CDC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3871AF-1E5E-4F10-899F-E58F4FC9C79A}">
  <a:tblStyle styleId="{5F3871AF-1E5E-4F10-899F-E58F4FC9C79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4FB7143-2730-4A17-B11D-E693CEBB3747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52" y="108"/>
      </p:cViewPr>
      <p:guideLst>
        <p:guide orient="horz" pos="2267"/>
        <p:guide pos="40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28" Type="http://schemas.openxmlformats.org/officeDocument/2006/relationships/presProps" Target="presProps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comments/modernComment_115_8C48A7D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E03F5D8-A68F-4046-915A-FB81F05A0B8C}" authorId="{477E2146-2B61-BB14-056E-691406F4F117}" created="2023-02-07T09:29:18.41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353571803" sldId="277"/>
      <ac:spMk id="54" creationId="{9594C1FD-FF0B-43D1-AF2E-EA42400D2252}"/>
      <ac:txMk cp="0" len="7">
        <ac:context len="90" hash="1277914257"/>
      </ac:txMk>
    </ac:txMkLst>
    <p188:pos x="1861363" y="264545"/>
    <p188:txBody>
      <a:bodyPr/>
      <a:lstStyle/>
      <a:p>
        <a:r>
          <a:rPr lang="en-US"/>
          <a:t>Оскільки міні гранти є лише одним із кількох основних напрямків дільності, цю схемку треба переформатувати, бо зараз виглядає що в рамках всіє програми єдиною дільністю є лише міні гранти </a:t>
        </a:r>
      </a:p>
    </p188:txBody>
  </p188:cm>
  <p188:cm id="{08D9E37F-9D2E-49E0-A6DC-C2DF3C478980}" authorId="{477E2146-2B61-BB14-056E-691406F4F117}" created="2023-02-07T09:34:34.58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353571803" sldId="277"/>
      <ac:picMk id="94" creationId="{43908C92-6369-4C69-8C8F-8D3A7456EE37}"/>
    </ac:deMkLst>
    <p188:txBody>
      <a:bodyPr/>
      <a:lstStyle/>
      <a:p>
        <a:r>
          <a:rPr lang="en-US"/>
          <a:t>На цій мапі не врахована 3 категорія - companies that are important for the provision of basic supplies (including services)
in all oblasts under government control 
Також, можна було б якось виділити на карті різні категорії аплікантів </a:t>
        </a:r>
      </a:p>
    </p188:txBody>
  </p188:cm>
  <p188:cm id="{6073698F-2C2F-4810-91B3-1543F4530971}" authorId="{477E2146-2B61-BB14-056E-691406F4F117}" created="2023-02-07T09:36:53.87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353571803" sldId="277"/>
      <ac:spMk id="95" creationId="{16E9C22D-D832-4ED2-BF03-9F789941833D}"/>
      <ac:txMk cp="0" len="218">
        <ac:context len="376" hash="2133729896"/>
      </ac:txMk>
    </ac:txMkLst>
    <p188:pos x="5521918" y="427359"/>
    <p188:txBody>
      <a:bodyPr/>
      <a:lstStyle/>
      <a:p>
        <a:r>
          <a:rPr lang="en-US"/>
          <a:t>Ціль не всієї програми, а лише частини, яку координуватиме BDF </a:t>
        </a:r>
      </a:p>
    </p188:txBody>
  </p188:cm>
  <p188:cm id="{B27E0731-BBB5-49F5-8DDC-F4A787B55AEC}" authorId="{477E2146-2B61-BB14-056E-691406F4F117}" created="2023-02-07T09:41:36.60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353571803" sldId="277"/>
      <ac:spMk id="3" creationId="{07F8FD93-AFF3-4E93-9C7C-1445D30D9D9A}"/>
    </ac:deMkLst>
    <p188:txBody>
      <a:bodyPr/>
      <a:lstStyle/>
      <a:p>
        <a:r>
          <a:rPr lang="en-US"/>
          <a:t>Тут описана лише частина BDF, а не вся діяльність в рамках програми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73" tIns="47373" rIns="94773" bIns="47373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2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73" tIns="47373" rIns="94773" bIns="47373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82600" y="1279525"/>
            <a:ext cx="6138863" cy="3452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09"/>
            <a:ext cx="5683250" cy="4029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73" tIns="47373" rIns="94773" bIns="47373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73" tIns="47373" rIns="94773" bIns="47373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73" tIns="47373" rIns="94773" bIns="47373" anchor="b" anchorCtr="0">
            <a:noAutofit/>
          </a:bodyPr>
          <a:lstStyle/>
          <a:p>
            <a:pPr algn="r"/>
            <a:fld id="{00000000-1234-1234-1234-123412341234}" type="slidenum">
              <a:rPr lang="uk-UA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‹№›</a:t>
            </a:fld>
            <a:endParaRPr lang="uk-UA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56453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uk-U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</a:t>
            </a:fld>
            <a:endParaRPr lang="uk-UA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8548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710407" y="4925409"/>
            <a:ext cx="5683250" cy="4029878"/>
          </a:xfrm>
          <a:prstGeom prst="rect">
            <a:avLst/>
          </a:prstGeom>
        </p:spPr>
        <p:txBody>
          <a:bodyPr spcFirstLastPara="1" wrap="square" lIns="94773" tIns="47373" rIns="94773" bIns="4737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2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1593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710407" y="4925409"/>
            <a:ext cx="5683250" cy="4029878"/>
          </a:xfrm>
          <a:prstGeom prst="rect">
            <a:avLst/>
          </a:prstGeom>
        </p:spPr>
        <p:txBody>
          <a:bodyPr spcFirstLastPara="1" wrap="square" lIns="94773" tIns="47373" rIns="94773" bIns="4737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2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5962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710407" y="4925409"/>
            <a:ext cx="5683250" cy="4029878"/>
          </a:xfrm>
          <a:prstGeom prst="rect">
            <a:avLst/>
          </a:prstGeom>
        </p:spPr>
        <p:txBody>
          <a:bodyPr spcFirstLastPara="1" wrap="square" lIns="94773" tIns="47373" rIns="94773" bIns="4737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2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5384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710407" y="4925409"/>
            <a:ext cx="5683250" cy="4029878"/>
          </a:xfrm>
          <a:prstGeom prst="rect">
            <a:avLst/>
          </a:prstGeom>
        </p:spPr>
        <p:txBody>
          <a:bodyPr spcFirstLastPara="1" wrap="square" lIns="94773" tIns="47373" rIns="94773" bIns="4737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2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5846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uk-U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6</a:t>
            </a:fld>
            <a:endParaRPr lang="uk-UA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6517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CC6A5E82-9981-4473-8917-BF8537AB03D5}"/>
              </a:ext>
            </a:extLst>
          </p:cNvPr>
          <p:cNvSpPr/>
          <p:nvPr userDrawn="1"/>
        </p:nvSpPr>
        <p:spPr>
          <a:xfrm>
            <a:off x="10538921" y="6655537"/>
            <a:ext cx="2268293" cy="305100"/>
          </a:xfrm>
          <a:prstGeom prst="rect">
            <a:avLst/>
          </a:prstGeom>
          <a:solidFill>
            <a:srgbClr val="5DC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46D19B2F-64DE-486B-833B-2648D09DE85E}"/>
              </a:ext>
            </a:extLst>
          </p:cNvPr>
          <p:cNvSpPr/>
          <p:nvPr userDrawn="1"/>
        </p:nvSpPr>
        <p:spPr>
          <a:xfrm>
            <a:off x="1" y="6655537"/>
            <a:ext cx="544282" cy="3051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11656377" y="6655537"/>
            <a:ext cx="957413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‹№›</a:t>
            </a:fld>
            <a:endParaRPr lang="uk-UA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6C4C1AD-6E05-435B-9BE7-3A0B4F372E6C}"/>
              </a:ext>
            </a:extLst>
          </p:cNvPr>
          <p:cNvCxnSpPr/>
          <p:nvPr userDrawn="1"/>
        </p:nvCxnSpPr>
        <p:spPr>
          <a:xfrm>
            <a:off x="10160" y="673235"/>
            <a:ext cx="25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32946A69-E38B-43CB-82FE-B2EFB7BD3190}"/>
              </a:ext>
            </a:extLst>
          </p:cNvPr>
          <p:cNvCxnSpPr/>
          <p:nvPr userDrawn="1"/>
        </p:nvCxnSpPr>
        <p:spPr>
          <a:xfrm>
            <a:off x="2520000" y="673235"/>
            <a:ext cx="8640000" cy="0"/>
          </a:xfrm>
          <a:prstGeom prst="line">
            <a:avLst/>
          </a:prstGeom>
          <a:ln w="38100">
            <a:solidFill>
              <a:srgbClr val="5DC6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2.png">
            <a:extLst>
              <a:ext uri="{FF2B5EF4-FFF2-40B4-BE49-F238E27FC236}">
                <a16:creationId xmlns:a16="http://schemas.microsoft.com/office/drawing/2014/main" id="{CA67A60E-02F8-41CA-9B95-AACB6747690C}"/>
              </a:ext>
            </a:extLst>
          </p:cNvPr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444405" y="6701222"/>
            <a:ext cx="1356360" cy="233045"/>
          </a:xfrm>
          <a:prstGeom prst="rect">
            <a:avLst/>
          </a:prstGeom>
          <a:ln/>
        </p:spPr>
      </p:pic>
      <p:pic>
        <p:nvPicPr>
          <p:cNvPr id="22" name="image10.png">
            <a:extLst>
              <a:ext uri="{FF2B5EF4-FFF2-40B4-BE49-F238E27FC236}">
                <a16:creationId xmlns:a16="http://schemas.microsoft.com/office/drawing/2014/main" id="{43CB6DAB-A34F-49DD-8746-E721E81444B2}"/>
              </a:ext>
            </a:extLst>
          </p:cNvPr>
          <p:cNvPicPr/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629404" y="6655066"/>
            <a:ext cx="786415" cy="303081"/>
          </a:xfrm>
          <a:prstGeom prst="rect">
            <a:avLst/>
          </a:prstGeom>
          <a:ln/>
        </p:spPr>
      </p:pic>
      <p:pic>
        <p:nvPicPr>
          <p:cNvPr id="23" name="image6.png">
            <a:extLst>
              <a:ext uri="{FF2B5EF4-FFF2-40B4-BE49-F238E27FC236}">
                <a16:creationId xmlns:a16="http://schemas.microsoft.com/office/drawing/2014/main" id="{25ABD786-62A1-4B9D-9004-B376D2FEC62B}"/>
              </a:ext>
            </a:extLst>
          </p:cNvPr>
          <p:cNvPicPr/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3910407" y="6700453"/>
            <a:ext cx="819150" cy="224155"/>
          </a:xfrm>
          <a:prstGeom prst="rect">
            <a:avLst/>
          </a:prstGeom>
          <a:ln/>
        </p:spPr>
      </p:pic>
      <p:pic>
        <p:nvPicPr>
          <p:cNvPr id="25" name="image5.png">
            <a:extLst>
              <a:ext uri="{FF2B5EF4-FFF2-40B4-BE49-F238E27FC236}">
                <a16:creationId xmlns:a16="http://schemas.microsoft.com/office/drawing/2014/main" id="{D84B173D-FCBA-4472-8D36-8746B4E75EAC}"/>
              </a:ext>
            </a:extLst>
          </p:cNvPr>
          <p:cNvPicPr/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535932" y="6574090"/>
            <a:ext cx="819150" cy="467995"/>
          </a:xfrm>
          <a:prstGeom prst="rect">
            <a:avLst/>
          </a:prstGeom>
          <a:ln/>
        </p:spPr>
      </p:pic>
      <p:pic>
        <p:nvPicPr>
          <p:cNvPr id="27" name="image9.png">
            <a:extLst>
              <a:ext uri="{FF2B5EF4-FFF2-40B4-BE49-F238E27FC236}">
                <a16:creationId xmlns:a16="http://schemas.microsoft.com/office/drawing/2014/main" id="{4EA98763-C158-4AB9-8BC0-27496DFE179B}"/>
              </a:ext>
            </a:extLst>
          </p:cNvPr>
          <p:cNvPicPr/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4787165" y="6627244"/>
            <a:ext cx="1009650" cy="381000"/>
          </a:xfrm>
          <a:prstGeom prst="rect">
            <a:avLst/>
          </a:prstGeom>
          <a:ln/>
        </p:spPr>
      </p:pic>
      <p:pic>
        <p:nvPicPr>
          <p:cNvPr id="28" name="image3.png">
            <a:extLst>
              <a:ext uri="{FF2B5EF4-FFF2-40B4-BE49-F238E27FC236}">
                <a16:creationId xmlns:a16="http://schemas.microsoft.com/office/drawing/2014/main" id="{ADE99142-874E-4482-98A5-B3833F39CB46}"/>
              </a:ext>
            </a:extLst>
          </p:cNvPr>
          <p:cNvPicPr/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7134345" y="6670917"/>
            <a:ext cx="240665" cy="240665"/>
          </a:xfrm>
          <a:prstGeom prst="rect">
            <a:avLst/>
          </a:prstGeom>
          <a:ln/>
        </p:spPr>
      </p:pic>
      <p:pic>
        <p:nvPicPr>
          <p:cNvPr id="29" name="image8.png">
            <a:extLst>
              <a:ext uri="{FF2B5EF4-FFF2-40B4-BE49-F238E27FC236}">
                <a16:creationId xmlns:a16="http://schemas.microsoft.com/office/drawing/2014/main" id="{19379BE0-3FC9-4E06-B76C-D7C38FB6BFCA}"/>
              </a:ext>
            </a:extLst>
          </p:cNvPr>
          <p:cNvPicPr/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8273229" y="6647248"/>
            <a:ext cx="576000" cy="288000"/>
          </a:xfrm>
          <a:prstGeom prst="rect">
            <a:avLst/>
          </a:prstGeom>
          <a:ln/>
        </p:spPr>
      </p:pic>
      <p:pic>
        <p:nvPicPr>
          <p:cNvPr id="30" name="image14.png" descr="ДУ «Офіс з розвитку підприємництва та експорту»">
            <a:extLst>
              <a:ext uri="{FF2B5EF4-FFF2-40B4-BE49-F238E27FC236}">
                <a16:creationId xmlns:a16="http://schemas.microsoft.com/office/drawing/2014/main" id="{368C2815-9106-464C-94B1-F65C14FE9B18}"/>
              </a:ext>
            </a:extLst>
          </p:cNvPr>
          <p:cNvPicPr/>
          <p:nvPr userDrawn="1"/>
        </p:nvPicPr>
        <p:blipFill>
          <a:blip r:embed="rId9"/>
          <a:srcRect/>
          <a:stretch>
            <a:fillRect/>
          </a:stretch>
        </p:blipFill>
        <p:spPr>
          <a:xfrm>
            <a:off x="7503919" y="6681711"/>
            <a:ext cx="695325" cy="219075"/>
          </a:xfrm>
          <a:prstGeom prst="rect">
            <a:avLst/>
          </a:prstGeom>
          <a:ln/>
        </p:spPr>
      </p:pic>
      <p:pic>
        <p:nvPicPr>
          <p:cNvPr id="31" name="image12.png" descr="Файл:ПриватБанк.png — Википедия">
            <a:extLst>
              <a:ext uri="{FF2B5EF4-FFF2-40B4-BE49-F238E27FC236}">
                <a16:creationId xmlns:a16="http://schemas.microsoft.com/office/drawing/2014/main" id="{5F318D20-011D-4132-8D21-45DC2B1A24FE}"/>
              </a:ext>
            </a:extLst>
          </p:cNvPr>
          <p:cNvPicPr/>
          <p:nvPr userDrawn="1"/>
        </p:nvPicPr>
        <p:blipFill>
          <a:blip r:embed="rId10"/>
          <a:srcRect/>
          <a:stretch>
            <a:fillRect/>
          </a:stretch>
        </p:blipFill>
        <p:spPr>
          <a:xfrm>
            <a:off x="9610731" y="6718698"/>
            <a:ext cx="828675" cy="143510"/>
          </a:xfrm>
          <a:prstGeom prst="rect">
            <a:avLst/>
          </a:prstGeom>
          <a:ln/>
        </p:spPr>
      </p:pic>
      <p:pic>
        <p:nvPicPr>
          <p:cNvPr id="33" name="image7.png" descr="Ощадбанк — Википедия">
            <a:extLst>
              <a:ext uri="{FF2B5EF4-FFF2-40B4-BE49-F238E27FC236}">
                <a16:creationId xmlns:a16="http://schemas.microsoft.com/office/drawing/2014/main" id="{136E48D3-A3C2-4478-9CD3-B627312E7484}"/>
              </a:ext>
            </a:extLst>
          </p:cNvPr>
          <p:cNvPicPr/>
          <p:nvPr userDrawn="1"/>
        </p:nvPicPr>
        <p:blipFill>
          <a:blip r:embed="rId11"/>
          <a:srcRect/>
          <a:stretch>
            <a:fillRect/>
          </a:stretch>
        </p:blipFill>
        <p:spPr>
          <a:xfrm>
            <a:off x="8944796" y="6652818"/>
            <a:ext cx="566420" cy="276860"/>
          </a:xfrm>
          <a:prstGeom prst="rect">
            <a:avLst/>
          </a:prstGeom>
          <a:ln/>
        </p:spPr>
      </p:pic>
      <p:pic>
        <p:nvPicPr>
          <p:cNvPr id="19" name="Google Shape;21;p17">
            <a:extLst>
              <a:ext uri="{FF2B5EF4-FFF2-40B4-BE49-F238E27FC236}">
                <a16:creationId xmlns:a16="http://schemas.microsoft.com/office/drawing/2014/main" id="{1826D5A5-2699-43FF-B478-6372EC30BAB5}"/>
              </a:ext>
            </a:extLst>
          </p:cNvPr>
          <p:cNvPicPr preferRelativeResize="0"/>
          <p:nvPr userDrawn="1"/>
        </p:nvPicPr>
        <p:blipFill rotWithShape="1">
          <a:blip r:embed="rId12">
            <a:alphaModFix/>
          </a:blip>
          <a:srcRect/>
          <a:stretch/>
        </p:blipFill>
        <p:spPr>
          <a:xfrm>
            <a:off x="11533790" y="133235"/>
            <a:ext cx="108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13.png">
            <a:extLst>
              <a:ext uri="{FF2B5EF4-FFF2-40B4-BE49-F238E27FC236}">
                <a16:creationId xmlns:a16="http://schemas.microsoft.com/office/drawing/2014/main" id="{2CA957AB-C76F-4CE0-9ADD-FAD7252437C2}"/>
              </a:ext>
            </a:extLst>
          </p:cNvPr>
          <p:cNvPicPr/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5815743" y="6658159"/>
            <a:ext cx="1251585" cy="273050"/>
          </a:xfrm>
          <a:prstGeom prst="rect">
            <a:avLst/>
          </a:prstGeom>
          <a:ln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>
            <a:spLocks noGrp="1"/>
          </p:cNvSpPr>
          <p:nvPr>
            <p:ph type="title"/>
          </p:nvPr>
        </p:nvSpPr>
        <p:spPr>
          <a:xfrm>
            <a:off x="879892" y="383299"/>
            <a:ext cx="11038642" cy="1391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1"/>
          </p:nvPr>
        </p:nvSpPr>
        <p:spPr>
          <a:xfrm>
            <a:off x="879893" y="1916484"/>
            <a:ext cx="5439331" cy="456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2"/>
          </p:nvPr>
        </p:nvSpPr>
        <p:spPr>
          <a:xfrm>
            <a:off x="6479202" y="1916484"/>
            <a:ext cx="5439331" cy="456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dt" idx="10"/>
          </p:nvPr>
        </p:nvSpPr>
        <p:spPr>
          <a:xfrm>
            <a:off x="879894" y="6672701"/>
            <a:ext cx="28796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ftr" idx="11"/>
          </p:nvPr>
        </p:nvSpPr>
        <p:spPr>
          <a:xfrm>
            <a:off x="4239480" y="6672701"/>
            <a:ext cx="4319469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sldNum" idx="12"/>
          </p:nvPr>
        </p:nvSpPr>
        <p:spPr>
          <a:xfrm>
            <a:off x="9038890" y="6672701"/>
            <a:ext cx="28796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>
            <a:spLocks noGrp="1"/>
          </p:cNvSpPr>
          <p:nvPr>
            <p:ph type="title"/>
          </p:nvPr>
        </p:nvSpPr>
        <p:spPr>
          <a:xfrm>
            <a:off x="881559" y="383299"/>
            <a:ext cx="11038642" cy="1391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1"/>
          </p:nvPr>
        </p:nvSpPr>
        <p:spPr>
          <a:xfrm>
            <a:off x="881561" y="1764835"/>
            <a:ext cx="5414333" cy="864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2"/>
          </p:nvPr>
        </p:nvSpPr>
        <p:spPr>
          <a:xfrm>
            <a:off x="881561" y="2629752"/>
            <a:ext cx="5414333" cy="386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3"/>
          </p:nvPr>
        </p:nvSpPr>
        <p:spPr>
          <a:xfrm>
            <a:off x="6479204" y="1764835"/>
            <a:ext cx="5440998" cy="864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body" idx="4"/>
          </p:nvPr>
        </p:nvSpPr>
        <p:spPr>
          <a:xfrm>
            <a:off x="6479204" y="2629752"/>
            <a:ext cx="5440998" cy="386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dt" idx="10"/>
          </p:nvPr>
        </p:nvSpPr>
        <p:spPr>
          <a:xfrm>
            <a:off x="879894" y="6672701"/>
            <a:ext cx="28796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ftr" idx="11"/>
          </p:nvPr>
        </p:nvSpPr>
        <p:spPr>
          <a:xfrm>
            <a:off x="4239480" y="6672701"/>
            <a:ext cx="4319469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sldNum" idx="12"/>
          </p:nvPr>
        </p:nvSpPr>
        <p:spPr>
          <a:xfrm>
            <a:off x="9038890" y="6672701"/>
            <a:ext cx="28796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2"/>
          <p:cNvSpPr txBox="1">
            <a:spLocks noGrp="1"/>
          </p:cNvSpPr>
          <p:nvPr>
            <p:ph type="title"/>
          </p:nvPr>
        </p:nvSpPr>
        <p:spPr>
          <a:xfrm>
            <a:off x="879892" y="383299"/>
            <a:ext cx="11038642" cy="1391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879894" y="6672701"/>
            <a:ext cx="28796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4239480" y="6672701"/>
            <a:ext cx="4319469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9038890" y="6672701"/>
            <a:ext cx="28796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dt" idx="10"/>
          </p:nvPr>
        </p:nvSpPr>
        <p:spPr>
          <a:xfrm>
            <a:off x="879894" y="6672701"/>
            <a:ext cx="28796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ftr" idx="11"/>
          </p:nvPr>
        </p:nvSpPr>
        <p:spPr>
          <a:xfrm>
            <a:off x="4239480" y="6672701"/>
            <a:ext cx="4319469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sldNum" idx="12"/>
          </p:nvPr>
        </p:nvSpPr>
        <p:spPr>
          <a:xfrm>
            <a:off x="9038890" y="6672701"/>
            <a:ext cx="28796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4"/>
          <p:cNvSpPr txBox="1">
            <a:spLocks noGrp="1"/>
          </p:cNvSpPr>
          <p:nvPr>
            <p:ph type="title"/>
          </p:nvPr>
        </p:nvSpPr>
        <p:spPr>
          <a:xfrm>
            <a:off x="881560" y="479954"/>
            <a:ext cx="4127825" cy="1679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5441000" y="1036570"/>
            <a:ext cx="6479202" cy="511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body" idx="2"/>
          </p:nvPr>
        </p:nvSpPr>
        <p:spPr>
          <a:xfrm>
            <a:off x="881560" y="2159796"/>
            <a:ext cx="4127825" cy="400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dt" idx="10"/>
          </p:nvPr>
        </p:nvSpPr>
        <p:spPr>
          <a:xfrm>
            <a:off x="879894" y="6672701"/>
            <a:ext cx="28796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ftr" idx="11"/>
          </p:nvPr>
        </p:nvSpPr>
        <p:spPr>
          <a:xfrm>
            <a:off x="4239480" y="6672701"/>
            <a:ext cx="4319469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sldNum" idx="12"/>
          </p:nvPr>
        </p:nvSpPr>
        <p:spPr>
          <a:xfrm>
            <a:off x="9038890" y="6672701"/>
            <a:ext cx="28796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5"/>
          <p:cNvSpPr txBox="1">
            <a:spLocks noGrp="1"/>
          </p:cNvSpPr>
          <p:nvPr>
            <p:ph type="title"/>
          </p:nvPr>
        </p:nvSpPr>
        <p:spPr>
          <a:xfrm>
            <a:off x="881560" y="479954"/>
            <a:ext cx="4127825" cy="1679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>
            <a:spLocks noGrp="1"/>
          </p:cNvSpPr>
          <p:nvPr>
            <p:ph type="pic" idx="2"/>
          </p:nvPr>
        </p:nvSpPr>
        <p:spPr>
          <a:xfrm>
            <a:off x="5441000" y="1036570"/>
            <a:ext cx="6479202" cy="511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body" idx="1"/>
          </p:nvPr>
        </p:nvSpPr>
        <p:spPr>
          <a:xfrm>
            <a:off x="881560" y="2159796"/>
            <a:ext cx="4127825" cy="400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dt" idx="10"/>
          </p:nvPr>
        </p:nvSpPr>
        <p:spPr>
          <a:xfrm>
            <a:off x="879894" y="6672701"/>
            <a:ext cx="28796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ftr" idx="11"/>
          </p:nvPr>
        </p:nvSpPr>
        <p:spPr>
          <a:xfrm>
            <a:off x="4239480" y="6672701"/>
            <a:ext cx="4319469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sldNum" idx="12"/>
          </p:nvPr>
        </p:nvSpPr>
        <p:spPr>
          <a:xfrm>
            <a:off x="9038890" y="6672701"/>
            <a:ext cx="28796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6"/>
          <p:cNvSpPr txBox="1">
            <a:spLocks noGrp="1"/>
          </p:cNvSpPr>
          <p:nvPr>
            <p:ph type="title"/>
          </p:nvPr>
        </p:nvSpPr>
        <p:spPr>
          <a:xfrm>
            <a:off x="879892" y="383299"/>
            <a:ext cx="11038642" cy="1391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body" idx="1"/>
          </p:nvPr>
        </p:nvSpPr>
        <p:spPr>
          <a:xfrm rot="5400000">
            <a:off x="4115264" y="-1318888"/>
            <a:ext cx="4567898" cy="1103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dt" idx="10"/>
          </p:nvPr>
        </p:nvSpPr>
        <p:spPr>
          <a:xfrm>
            <a:off x="879894" y="6672701"/>
            <a:ext cx="28796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ftr" idx="11"/>
          </p:nvPr>
        </p:nvSpPr>
        <p:spPr>
          <a:xfrm>
            <a:off x="4239480" y="6672701"/>
            <a:ext cx="4319469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sldNum" idx="12"/>
          </p:nvPr>
        </p:nvSpPr>
        <p:spPr>
          <a:xfrm>
            <a:off x="9038890" y="6672701"/>
            <a:ext cx="28796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7"/>
          <p:cNvSpPr txBox="1">
            <a:spLocks noGrp="1"/>
          </p:cNvSpPr>
          <p:nvPr>
            <p:ph type="title"/>
          </p:nvPr>
        </p:nvSpPr>
        <p:spPr>
          <a:xfrm rot="5400000">
            <a:off x="7488163" y="2054012"/>
            <a:ext cx="6101085" cy="275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body" idx="1"/>
          </p:nvPr>
        </p:nvSpPr>
        <p:spPr>
          <a:xfrm rot="5400000">
            <a:off x="1888851" y="-625658"/>
            <a:ext cx="6101085" cy="811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dt" idx="10"/>
          </p:nvPr>
        </p:nvSpPr>
        <p:spPr>
          <a:xfrm>
            <a:off x="879894" y="6672701"/>
            <a:ext cx="28796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ftr" idx="11"/>
          </p:nvPr>
        </p:nvSpPr>
        <p:spPr>
          <a:xfrm>
            <a:off x="4239480" y="6672701"/>
            <a:ext cx="4319469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sldNum" idx="12"/>
          </p:nvPr>
        </p:nvSpPr>
        <p:spPr>
          <a:xfrm>
            <a:off x="9038890" y="6672701"/>
            <a:ext cx="28796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79892" y="383299"/>
            <a:ext cx="11038642" cy="1391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79892" y="1916484"/>
            <a:ext cx="11038642" cy="456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79894" y="6672701"/>
            <a:ext cx="28796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239480" y="6672701"/>
            <a:ext cx="4319469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9038890" y="6672701"/>
            <a:ext cx="28796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5.png"/><Relationship Id="rId1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4.pn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11" Type="http://schemas.openxmlformats.org/officeDocument/2006/relationships/image" Target="../media/image3.png"/><Relationship Id="rId5" Type="http://schemas.openxmlformats.org/officeDocument/2006/relationships/image" Target="../media/image15.jpeg"/><Relationship Id="rId15" Type="http://schemas.openxmlformats.org/officeDocument/2006/relationships/image" Target="../media/image19.png"/><Relationship Id="rId10" Type="http://schemas.openxmlformats.org/officeDocument/2006/relationships/image" Target="../media/image2.png"/><Relationship Id="rId19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7" Type="http://schemas.microsoft.com/office/2018/10/relationships/comments" Target="../comments/modernComment_115_8C48A7DB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44.svg"/><Relationship Id="rId18" Type="http://schemas.openxmlformats.org/officeDocument/2006/relationships/image" Target="../media/image33.png"/><Relationship Id="rId26" Type="http://schemas.openxmlformats.org/officeDocument/2006/relationships/image" Target="../media/image37.png"/><Relationship Id="rId3" Type="http://schemas.openxmlformats.org/officeDocument/2006/relationships/image" Target="../media/image26.png"/><Relationship Id="rId21" Type="http://schemas.openxmlformats.org/officeDocument/2006/relationships/image" Target="../media/image52.svg"/><Relationship Id="rId7" Type="http://schemas.openxmlformats.org/officeDocument/2006/relationships/image" Target="../media/image38.svg"/><Relationship Id="rId12" Type="http://schemas.openxmlformats.org/officeDocument/2006/relationships/image" Target="../media/image30.png"/><Relationship Id="rId17" Type="http://schemas.openxmlformats.org/officeDocument/2006/relationships/image" Target="../media/image48.svg"/><Relationship Id="rId25" Type="http://schemas.openxmlformats.org/officeDocument/2006/relationships/image" Target="../media/image56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29" Type="http://schemas.openxmlformats.org/officeDocument/2006/relationships/image" Target="../media/image6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42.svg"/><Relationship Id="rId24" Type="http://schemas.openxmlformats.org/officeDocument/2006/relationships/image" Target="../media/image36.png"/><Relationship Id="rId5" Type="http://schemas.openxmlformats.org/officeDocument/2006/relationships/image" Target="../media/image20.png"/><Relationship Id="rId15" Type="http://schemas.openxmlformats.org/officeDocument/2006/relationships/image" Target="../media/image46.svg"/><Relationship Id="rId23" Type="http://schemas.openxmlformats.org/officeDocument/2006/relationships/image" Target="../media/image54.svg"/><Relationship Id="rId28" Type="http://schemas.openxmlformats.org/officeDocument/2006/relationships/image" Target="../media/image38.png"/><Relationship Id="rId10" Type="http://schemas.openxmlformats.org/officeDocument/2006/relationships/image" Target="../media/image29.png"/><Relationship Id="rId19" Type="http://schemas.openxmlformats.org/officeDocument/2006/relationships/image" Target="../media/image50.svg"/><Relationship Id="rId4" Type="http://schemas.microsoft.com/office/2007/relationships/hdphoto" Target="../media/hdphoto1.wdp"/><Relationship Id="rId9" Type="http://schemas.openxmlformats.org/officeDocument/2006/relationships/image" Target="../media/image40.svg"/><Relationship Id="rId14" Type="http://schemas.openxmlformats.org/officeDocument/2006/relationships/image" Target="../media/image31.png"/><Relationship Id="rId22" Type="http://schemas.openxmlformats.org/officeDocument/2006/relationships/image" Target="../media/image35.png"/><Relationship Id="rId27" Type="http://schemas.openxmlformats.org/officeDocument/2006/relationships/image" Target="../media/image5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18.svg"/><Relationship Id="rId18" Type="http://schemas.openxmlformats.org/officeDocument/2006/relationships/image" Target="../media/image45.jpeg"/><Relationship Id="rId3" Type="http://schemas.openxmlformats.org/officeDocument/2006/relationships/image" Target="../media/image24.png"/><Relationship Id="rId7" Type="http://schemas.openxmlformats.org/officeDocument/2006/relationships/image" Target="../media/image12.svg"/><Relationship Id="rId12" Type="http://schemas.openxmlformats.org/officeDocument/2006/relationships/image" Target="../media/image42.png"/><Relationship Id="rId17" Type="http://schemas.openxmlformats.org/officeDocument/2006/relationships/image" Target="../media/image22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6.svg"/><Relationship Id="rId5" Type="http://schemas.openxmlformats.org/officeDocument/2006/relationships/image" Target="../media/image39.png"/><Relationship Id="rId15" Type="http://schemas.openxmlformats.org/officeDocument/2006/relationships/image" Target="../media/image20.svg"/><Relationship Id="rId10" Type="http://schemas.openxmlformats.org/officeDocument/2006/relationships/image" Target="../media/image41.png"/><Relationship Id="rId19" Type="http://schemas.openxmlformats.org/officeDocument/2006/relationships/image" Target="../media/image11.png"/><Relationship Id="rId4" Type="http://schemas.openxmlformats.org/officeDocument/2006/relationships/image" Target="../media/image25.png"/><Relationship Id="rId9" Type="http://schemas.openxmlformats.org/officeDocument/2006/relationships/image" Target="../media/image14.svg"/><Relationship Id="rId1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0.png"/><Relationship Id="rId39" Type="http://schemas.openxmlformats.org/officeDocument/2006/relationships/image" Target="../media/image36.png"/><Relationship Id="rId13" Type="http://schemas.openxmlformats.org/officeDocument/2006/relationships/image" Target="../media/image34.svg"/><Relationship Id="rId34" Type="http://schemas.openxmlformats.org/officeDocument/2006/relationships/image" Target="../media/image51.png"/><Relationship Id="rId42" Type="http://schemas.openxmlformats.org/officeDocument/2006/relationships/image" Target="../media/image55.png"/><Relationship Id="rId47" Type="http://schemas.openxmlformats.org/officeDocument/2006/relationships/image" Target="../media/image82.svg"/><Relationship Id="rId50" Type="http://schemas.openxmlformats.org/officeDocument/2006/relationships/image" Target="../media/image58.png"/><Relationship Id="rId7" Type="http://schemas.openxmlformats.org/officeDocument/2006/relationships/image" Target="../media/image400.svg"/><Relationship Id="rId25" Type="http://schemas.openxmlformats.org/officeDocument/2006/relationships/image" Target="../media/image80.svg"/><Relationship Id="rId17" Type="http://schemas.openxmlformats.org/officeDocument/2006/relationships/image" Target="../media/image22.svg"/><Relationship Id="rId33" Type="http://schemas.openxmlformats.org/officeDocument/2006/relationships/image" Target="../media/image84.svg"/><Relationship Id="rId38" Type="http://schemas.openxmlformats.org/officeDocument/2006/relationships/image" Target="../media/image53.png"/><Relationship Id="rId46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64.svg"/><Relationship Id="rId41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37" Type="http://schemas.openxmlformats.org/officeDocument/2006/relationships/image" Target="../media/image30.svg"/><Relationship Id="rId11" Type="http://schemas.openxmlformats.org/officeDocument/2006/relationships/image" Target="../media/image32.svg"/><Relationship Id="rId40" Type="http://schemas.openxmlformats.org/officeDocument/2006/relationships/image" Target="../media/image380.svg"/><Relationship Id="rId45" Type="http://schemas.openxmlformats.org/officeDocument/2006/relationships/image" Target="../media/image480.svg"/><Relationship Id="rId5" Type="http://schemas.openxmlformats.org/officeDocument/2006/relationships/image" Target="../media/image28.png"/><Relationship Id="rId28" Type="http://schemas.openxmlformats.org/officeDocument/2006/relationships/image" Target="../media/image49.png"/><Relationship Id="rId36" Type="http://schemas.openxmlformats.org/officeDocument/2006/relationships/image" Target="../media/image52.png"/><Relationship Id="rId15" Type="http://schemas.openxmlformats.org/officeDocument/2006/relationships/image" Target="../media/image360.svg"/><Relationship Id="rId49" Type="http://schemas.openxmlformats.org/officeDocument/2006/relationships/image" Target="../media/image88.svg"/><Relationship Id="rId31" Type="http://schemas.openxmlformats.org/officeDocument/2006/relationships/image" Target="../media/image50.png"/><Relationship Id="rId44" Type="http://schemas.openxmlformats.org/officeDocument/2006/relationships/image" Target="../media/image32.png"/><Relationship Id="rId52" Type="http://schemas.openxmlformats.org/officeDocument/2006/relationships/image" Target="../media/image86.svg"/><Relationship Id="rId4" Type="http://schemas.openxmlformats.org/officeDocument/2006/relationships/image" Target="../media/image47.jpeg"/><Relationship Id="rId27" Type="http://schemas.openxmlformats.org/officeDocument/2006/relationships/image" Target="../media/image440.svg"/><Relationship Id="rId30" Type="http://schemas.openxmlformats.org/officeDocument/2006/relationships/image" Target="../media/image44.png"/><Relationship Id="rId35" Type="http://schemas.openxmlformats.org/officeDocument/2006/relationships/image" Target="../media/image28.svg"/><Relationship Id="rId43" Type="http://schemas.openxmlformats.org/officeDocument/2006/relationships/image" Target="../media/image45.jpeg"/><Relationship Id="rId48" Type="http://schemas.openxmlformats.org/officeDocument/2006/relationships/image" Target="../media/image57.png"/><Relationship Id="rId8" Type="http://schemas.openxmlformats.org/officeDocument/2006/relationships/image" Target="../media/image48.png"/><Relationship Id="rId51" Type="http://schemas.openxmlformats.org/officeDocument/2006/relationships/image" Target="../media/image59.png"/><Relationship Id="rId3" Type="http://schemas.openxmlformats.org/officeDocument/2006/relationships/image" Target="../media/image4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image" Target="../media/image60.png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11" Type="http://schemas.openxmlformats.org/officeDocument/2006/relationships/image" Target="../media/image19.png"/><Relationship Id="rId5" Type="http://schemas.openxmlformats.org/officeDocument/2006/relationships/image" Target="../media/image1.png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hyperlink" Target="https://microgrants.bdf.gov.ua/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736472" y="128509"/>
            <a:ext cx="11217254" cy="6779620"/>
            <a:chOff x="736472" y="128509"/>
            <a:chExt cx="11217254" cy="6779620"/>
          </a:xfrm>
        </p:grpSpPr>
        <p:cxnSp>
          <p:nvCxnSpPr>
            <p:cNvPr id="39" name="Прямая соединительная линия 38"/>
            <p:cNvCxnSpPr>
              <a:cxnSpLocks/>
              <a:stCxn id="14" idx="0"/>
            </p:cNvCxnSpPr>
            <p:nvPr/>
          </p:nvCxnSpPr>
          <p:spPr>
            <a:xfrm flipV="1">
              <a:off x="7426894" y="1207846"/>
              <a:ext cx="14453" cy="935338"/>
            </a:xfrm>
            <a:prstGeom prst="line">
              <a:avLst/>
            </a:prstGeom>
            <a:ln w="152400">
              <a:solidFill>
                <a:srgbClr val="5DC6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91875" y="5407219"/>
              <a:ext cx="1527806" cy="1440000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76644" y="2567827"/>
              <a:ext cx="1470992" cy="1440000"/>
            </a:xfrm>
            <a:prstGeom prst="rect">
              <a:avLst/>
            </a:prstGeom>
          </p:spPr>
        </p:pic>
        <p:pic>
          <p:nvPicPr>
            <p:cNvPr id="27" name="Рисунок 26" descr="Зображення, що містить надворі, вантажівка, трава, автомобіль&#10;&#10;Автоматично згенерований опис">
              <a:extLst>
                <a:ext uri="{FF2B5EF4-FFF2-40B4-BE49-F238E27FC236}">
                  <a16:creationId xmlns:a16="http://schemas.microsoft.com/office/drawing/2014/main" id="{AFE54FF1-744A-4801-9D27-ABE753A531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22744" y="3987523"/>
              <a:ext cx="1451121" cy="1440000"/>
            </a:xfrm>
            <a:prstGeom prst="rect">
              <a:avLst/>
            </a:prstGeom>
          </p:spPr>
        </p:pic>
        <p:pic>
          <p:nvPicPr>
            <p:cNvPr id="29" name="Рисунок 28" descr="Зображення, що містить у приміщенні, стіл, чашка, їжа&#10;&#10;Автоматично згенерований опис">
              <a:extLst>
                <a:ext uri="{FF2B5EF4-FFF2-40B4-BE49-F238E27FC236}">
                  <a16:creationId xmlns:a16="http://schemas.microsoft.com/office/drawing/2014/main" id="{A38D84B5-CED0-4C79-982F-16F35C53BD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4250" y="5411826"/>
              <a:ext cx="1451184" cy="1440000"/>
            </a:xfrm>
            <a:prstGeom prst="rect">
              <a:avLst/>
            </a:prstGeom>
          </p:spPr>
        </p:pic>
        <p:pic>
          <p:nvPicPr>
            <p:cNvPr id="28" name="Рисунок 27" descr="Зображення, що містить будівля, сидить, у приміщенні, закрити&#10;&#10;Автоматично згенерований опис">
              <a:extLst>
                <a:ext uri="{FF2B5EF4-FFF2-40B4-BE49-F238E27FC236}">
                  <a16:creationId xmlns:a16="http://schemas.microsoft.com/office/drawing/2014/main" id="{1CAB9360-27E8-46F0-8277-60A969FD6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91103" y="5468129"/>
              <a:ext cx="1440332" cy="1440000"/>
            </a:xfrm>
            <a:prstGeom prst="rect">
              <a:avLst/>
            </a:prstGeom>
          </p:spPr>
        </p:pic>
        <p:pic>
          <p:nvPicPr>
            <p:cNvPr id="30" name="Рисунок 29" descr="Зображення, що містить будівля, вантажівка, чоловік, сидить&#10;&#10;Автоматично згенерований опис">
              <a:extLst>
                <a:ext uri="{FF2B5EF4-FFF2-40B4-BE49-F238E27FC236}">
                  <a16:creationId xmlns:a16="http://schemas.microsoft.com/office/drawing/2014/main" id="{189FA286-5AC8-479D-8B60-B3C0ADB90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1435" y="4017978"/>
              <a:ext cx="1422291" cy="1440000"/>
            </a:xfrm>
            <a:prstGeom prst="rect">
              <a:avLst/>
            </a:prstGeom>
          </p:spPr>
        </p:pic>
        <p:sp>
          <p:nvSpPr>
            <p:cNvPr id="2" name="Прямоугольник 1"/>
            <p:cNvSpPr/>
            <p:nvPr/>
          </p:nvSpPr>
          <p:spPr>
            <a:xfrm>
              <a:off x="4078933" y="198588"/>
              <a:ext cx="991519" cy="6327638"/>
            </a:xfrm>
            <a:prstGeom prst="rect">
              <a:avLst/>
            </a:prstGeom>
            <a:noFill/>
            <a:ln w="152400">
              <a:solidFill>
                <a:srgbClr val="5DC6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" name="Прямоугольник 3"/>
            <p:cNvSpPr/>
            <p:nvPr/>
          </p:nvSpPr>
          <p:spPr>
            <a:xfrm rot="5400000">
              <a:off x="4393891" y="5472158"/>
              <a:ext cx="361601" cy="2469735"/>
            </a:xfrm>
            <a:prstGeom prst="rect">
              <a:avLst/>
            </a:prstGeom>
            <a:noFill/>
            <a:ln w="152400">
              <a:solidFill>
                <a:srgbClr val="5DC6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tIns="108000" rIns="108000" rtlCol="0" anchor="ctr"/>
            <a:lstStyle/>
            <a:p>
              <a:pPr algn="r"/>
              <a:r>
                <a:rPr lang="en-US" sz="1100" dirty="0" smtClean="0">
                  <a:solidFill>
                    <a:srgbClr val="5DC64B"/>
                  </a:solidFill>
                </a:rPr>
                <a:t>March </a:t>
              </a:r>
              <a:r>
                <a:rPr lang="uk-UA" sz="1100" dirty="0" smtClean="0">
                  <a:solidFill>
                    <a:srgbClr val="5DC64B"/>
                  </a:solidFill>
                </a:rPr>
                <a:t>202</a:t>
              </a:r>
              <a:r>
                <a:rPr lang="en-US" sz="1100" dirty="0" smtClean="0">
                  <a:solidFill>
                    <a:srgbClr val="5DC64B"/>
                  </a:solidFill>
                </a:rPr>
                <a:t>4</a:t>
              </a:r>
              <a:endParaRPr lang="uk-UA" sz="1100" dirty="0">
                <a:solidFill>
                  <a:srgbClr val="5DC64B"/>
                </a:solidFill>
              </a:endParaRPr>
            </a:p>
          </p:txBody>
        </p:sp>
        <p:sp>
          <p:nvSpPr>
            <p:cNvPr id="3" name="Равнобедренный треугольник 2"/>
            <p:cNvSpPr/>
            <p:nvPr/>
          </p:nvSpPr>
          <p:spPr>
            <a:xfrm rot="16200000">
              <a:off x="3728692" y="5082405"/>
              <a:ext cx="1692000" cy="991519"/>
            </a:xfrm>
            <a:prstGeom prst="triangle">
              <a:avLst>
                <a:gd name="adj" fmla="val 50000"/>
              </a:avLst>
            </a:prstGeom>
            <a:noFill/>
            <a:ln w="152400">
              <a:solidFill>
                <a:srgbClr val="5DC6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16200000">
              <a:off x="3728691" y="3442471"/>
              <a:ext cx="1692000" cy="991519"/>
            </a:xfrm>
            <a:prstGeom prst="triangle">
              <a:avLst>
                <a:gd name="adj" fmla="val 50000"/>
              </a:avLst>
            </a:prstGeom>
            <a:noFill/>
            <a:ln w="152400">
              <a:solidFill>
                <a:srgbClr val="5DC6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 rot="16200000">
              <a:off x="3728688" y="1694956"/>
              <a:ext cx="1692000" cy="991519"/>
            </a:xfrm>
            <a:prstGeom prst="triangle">
              <a:avLst>
                <a:gd name="adj" fmla="val 50000"/>
              </a:avLst>
            </a:prstGeom>
            <a:noFill/>
            <a:ln w="152400">
              <a:solidFill>
                <a:srgbClr val="5DC6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угольный треугольник 7"/>
            <p:cNvSpPr/>
            <p:nvPr/>
          </p:nvSpPr>
          <p:spPr>
            <a:xfrm>
              <a:off x="9514529" y="738408"/>
              <a:ext cx="1260000" cy="539999"/>
            </a:xfrm>
            <a:prstGeom prst="rtTriangle">
              <a:avLst/>
            </a:prstGeom>
            <a:noFill/>
            <a:ln w="152400">
              <a:solidFill>
                <a:srgbClr val="5DC6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" name="Прямоугольник 8"/>
            <p:cNvSpPr/>
            <p:nvPr/>
          </p:nvSpPr>
          <p:spPr>
            <a:xfrm rot="5400000">
              <a:off x="4304689" y="505588"/>
              <a:ext cx="539999" cy="991519"/>
            </a:xfrm>
            <a:prstGeom prst="rect">
              <a:avLst/>
            </a:prstGeom>
            <a:noFill/>
            <a:ln w="152400">
              <a:solidFill>
                <a:srgbClr val="5DC6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596967" y="5447826"/>
              <a:ext cx="1440000" cy="1440000"/>
            </a:xfrm>
            <a:prstGeom prst="rect">
              <a:avLst/>
            </a:prstGeom>
            <a:noFill/>
            <a:ln w="1524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036967" y="5447826"/>
              <a:ext cx="1440000" cy="1440000"/>
            </a:xfrm>
            <a:prstGeom prst="rect">
              <a:avLst/>
            </a:prstGeom>
            <a:noFill/>
            <a:ln w="1524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0476967" y="5447826"/>
              <a:ext cx="1440000" cy="1440000"/>
            </a:xfrm>
            <a:prstGeom prst="rect">
              <a:avLst/>
            </a:prstGeom>
            <a:noFill/>
            <a:ln w="1524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9029694" y="4003219"/>
              <a:ext cx="1440000" cy="1440000"/>
            </a:xfrm>
            <a:prstGeom prst="rect">
              <a:avLst/>
            </a:prstGeom>
            <a:noFill/>
            <a:ln w="1524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0476967" y="4003219"/>
              <a:ext cx="1440000" cy="1440000"/>
            </a:xfrm>
            <a:prstGeom prst="rect">
              <a:avLst/>
            </a:prstGeom>
            <a:noFill/>
            <a:ln w="1524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0481055" y="2579038"/>
              <a:ext cx="1440000" cy="1440000"/>
            </a:xfrm>
            <a:prstGeom prst="rect">
              <a:avLst/>
            </a:prstGeom>
            <a:noFill/>
            <a:ln w="1524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763904" y="2169103"/>
              <a:ext cx="2880000" cy="1440000"/>
            </a:xfrm>
            <a:prstGeom prst="rect">
              <a:avLst/>
            </a:prstGeom>
            <a:noFill/>
            <a:ln w="1524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400" b="1" dirty="0" smtClean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100 </a:t>
              </a:r>
              <a:r>
                <a:rPr lang="uk-UA" sz="2400" b="1" dirty="0" smtClean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грантів</a:t>
              </a:r>
              <a:r>
                <a:rPr lang="en-US" sz="2400" b="1" dirty="0" smtClean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uk-UA" sz="2400" b="1" dirty="0" smtClean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по </a:t>
              </a:r>
              <a:r>
                <a:rPr lang="en-US" sz="2400" b="1" dirty="0" smtClean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uk-UA" sz="2400" b="1" dirty="0" smtClean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smtClean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000 </a:t>
              </a:r>
              <a:r>
                <a:rPr lang="uk-UA" sz="2400" b="1" dirty="0" smtClean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євро</a:t>
              </a:r>
              <a:endParaRPr lang="en-US" sz="24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uk-UA" sz="2400" b="1" dirty="0" smtClean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від </a:t>
              </a:r>
              <a:r>
                <a:rPr lang="en-US" sz="24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EU4Business </a:t>
              </a:r>
              <a:endParaRPr lang="uk-UA" sz="2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uk-UA" sz="2400" b="1" dirty="0" smtClean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для мікробізнесу</a:t>
              </a:r>
              <a:endParaRPr lang="ru-RU" sz="2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Арка 13"/>
            <p:cNvSpPr/>
            <p:nvPr/>
          </p:nvSpPr>
          <p:spPr>
            <a:xfrm rot="10800000">
              <a:off x="6936436" y="1684549"/>
              <a:ext cx="523256" cy="649995"/>
            </a:xfrm>
            <a:prstGeom prst="blockArc">
              <a:avLst>
                <a:gd name="adj1" fmla="val 12617107"/>
                <a:gd name="adj2" fmla="val 21202688"/>
                <a:gd name="adj3" fmla="val 3473"/>
              </a:avLst>
            </a:prstGeom>
            <a:noFill/>
            <a:ln w="152400">
              <a:solidFill>
                <a:srgbClr val="5DC6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>
              <a:off x="7175843" y="2169103"/>
              <a:ext cx="432000" cy="0"/>
            </a:xfrm>
            <a:prstGeom prst="line">
              <a:avLst/>
            </a:prstGeom>
            <a:noFill/>
            <a:ln w="1524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" name="Прямоугольник 31"/>
            <p:cNvSpPr/>
            <p:nvPr/>
          </p:nvSpPr>
          <p:spPr>
            <a:xfrm rot="5400000">
              <a:off x="2715772" y="-64886"/>
              <a:ext cx="540003" cy="2146587"/>
            </a:xfrm>
            <a:prstGeom prst="rect">
              <a:avLst/>
            </a:prstGeom>
            <a:noFill/>
            <a:ln w="152400">
              <a:solidFill>
                <a:srgbClr val="5DC6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угольник 32"/>
            <p:cNvSpPr/>
            <p:nvPr/>
          </p:nvSpPr>
          <p:spPr>
            <a:xfrm rot="5400000">
              <a:off x="7014796" y="-1221326"/>
              <a:ext cx="540000" cy="4459465"/>
            </a:xfrm>
            <a:prstGeom prst="rect">
              <a:avLst/>
            </a:prstGeom>
            <a:noFill/>
            <a:ln w="152400">
              <a:solidFill>
                <a:srgbClr val="5DC6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4" name="Прямоугольный треугольник 33"/>
            <p:cNvSpPr/>
            <p:nvPr/>
          </p:nvSpPr>
          <p:spPr>
            <a:xfrm flipH="1" flipV="1">
              <a:off x="797435" y="738407"/>
              <a:ext cx="1113112" cy="539999"/>
            </a:xfrm>
            <a:prstGeom prst="rtTriangle">
              <a:avLst/>
            </a:prstGeom>
            <a:noFill/>
            <a:ln w="152400">
              <a:solidFill>
                <a:srgbClr val="5DC6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8" name="image2.png">
              <a:extLst>
                <a:ext uri="{FF2B5EF4-FFF2-40B4-BE49-F238E27FC236}">
                  <a16:creationId xmlns:a16="http://schemas.microsoft.com/office/drawing/2014/main" id="{36FF550C-BF85-419D-B0C0-DE4228C485B5}"/>
                </a:ext>
              </a:extLst>
            </p:cNvPr>
            <p:cNvPicPr/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2617648" y="358672"/>
              <a:ext cx="1356360" cy="233045"/>
            </a:xfrm>
            <a:prstGeom prst="rect">
              <a:avLst/>
            </a:prstGeom>
            <a:ln/>
          </p:spPr>
        </p:pic>
        <p:pic>
          <p:nvPicPr>
            <p:cNvPr id="40" name="image10.png">
              <a:extLst>
                <a:ext uri="{FF2B5EF4-FFF2-40B4-BE49-F238E27FC236}">
                  <a16:creationId xmlns:a16="http://schemas.microsoft.com/office/drawing/2014/main" id="{D65CCA28-0AEF-4746-B8BA-BC9A7E64F365}"/>
                </a:ext>
              </a:extLst>
            </p:cNvPr>
            <p:cNvPicPr/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736472" y="318578"/>
              <a:ext cx="819150" cy="316230"/>
            </a:xfrm>
            <a:prstGeom prst="rect">
              <a:avLst/>
            </a:prstGeom>
            <a:ln/>
          </p:spPr>
        </p:pic>
        <p:pic>
          <p:nvPicPr>
            <p:cNvPr id="41" name="image6.png">
              <a:extLst>
                <a:ext uri="{FF2B5EF4-FFF2-40B4-BE49-F238E27FC236}">
                  <a16:creationId xmlns:a16="http://schemas.microsoft.com/office/drawing/2014/main" id="{FD423181-8328-4AA5-A294-8142DD9B5382}"/>
                </a:ext>
              </a:extLst>
            </p:cNvPr>
            <p:cNvPicPr/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6884369" y="363116"/>
              <a:ext cx="819150" cy="224155"/>
            </a:xfrm>
            <a:prstGeom prst="rect">
              <a:avLst/>
            </a:prstGeom>
            <a:ln/>
          </p:spPr>
        </p:pic>
        <p:pic>
          <p:nvPicPr>
            <p:cNvPr id="42" name="image5.png">
              <a:extLst>
                <a:ext uri="{FF2B5EF4-FFF2-40B4-BE49-F238E27FC236}">
                  <a16:creationId xmlns:a16="http://schemas.microsoft.com/office/drawing/2014/main" id="{80549BC3-1C25-477E-BF75-3AEB195BAF13}"/>
                </a:ext>
              </a:extLst>
            </p:cNvPr>
            <p:cNvPicPr/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1672631" y="128509"/>
              <a:ext cx="864000" cy="504000"/>
            </a:xfrm>
            <a:prstGeom prst="rect">
              <a:avLst/>
            </a:prstGeom>
            <a:ln/>
          </p:spPr>
        </p:pic>
        <p:pic>
          <p:nvPicPr>
            <p:cNvPr id="44" name="image9.png">
              <a:extLst>
                <a:ext uri="{FF2B5EF4-FFF2-40B4-BE49-F238E27FC236}">
                  <a16:creationId xmlns:a16="http://schemas.microsoft.com/office/drawing/2014/main" id="{B489132C-2790-48F8-83AA-F36CB923DD58}"/>
                </a:ext>
              </a:extLst>
            </p:cNvPr>
            <p:cNvPicPr/>
            <p:nvPr/>
          </p:nvPicPr>
          <p:blipFill>
            <a:blip r:embed="rId13"/>
            <a:srcRect/>
            <a:stretch>
              <a:fillRect/>
            </a:stretch>
          </p:blipFill>
          <p:spPr>
            <a:xfrm>
              <a:off x="5458537" y="291098"/>
              <a:ext cx="1009650" cy="381000"/>
            </a:xfrm>
            <a:prstGeom prst="rect">
              <a:avLst/>
            </a:prstGeom>
            <a:ln/>
          </p:spPr>
        </p:pic>
        <p:pic>
          <p:nvPicPr>
            <p:cNvPr id="45" name="image3.png">
              <a:extLst>
                <a:ext uri="{FF2B5EF4-FFF2-40B4-BE49-F238E27FC236}">
                  <a16:creationId xmlns:a16="http://schemas.microsoft.com/office/drawing/2014/main" id="{83F197BC-6247-4A71-8AFD-715CD9C2B938}"/>
                </a:ext>
              </a:extLst>
            </p:cNvPr>
            <p:cNvPicPr/>
            <p:nvPr/>
          </p:nvPicPr>
          <p:blipFill>
            <a:blip r:embed="rId14"/>
            <a:srcRect/>
            <a:stretch>
              <a:fillRect/>
            </a:stretch>
          </p:blipFill>
          <p:spPr>
            <a:xfrm>
              <a:off x="2015438" y="923683"/>
              <a:ext cx="240665" cy="240665"/>
            </a:xfrm>
            <a:prstGeom prst="rect">
              <a:avLst/>
            </a:prstGeom>
            <a:ln/>
          </p:spPr>
        </p:pic>
        <p:pic>
          <p:nvPicPr>
            <p:cNvPr id="46" name="image1.png">
              <a:extLst>
                <a:ext uri="{FF2B5EF4-FFF2-40B4-BE49-F238E27FC236}">
                  <a16:creationId xmlns:a16="http://schemas.microsoft.com/office/drawing/2014/main" id="{E12D2712-002E-46E0-93AF-F6DFA05726BC}"/>
                </a:ext>
              </a:extLst>
            </p:cNvPr>
            <p:cNvPicPr/>
            <p:nvPr/>
          </p:nvPicPr>
          <p:blipFill>
            <a:blip r:embed="rId15"/>
            <a:srcRect/>
            <a:stretch>
              <a:fillRect/>
            </a:stretch>
          </p:blipFill>
          <p:spPr>
            <a:xfrm>
              <a:off x="5625629" y="827333"/>
              <a:ext cx="527685" cy="360000"/>
            </a:xfrm>
            <a:prstGeom prst="rect">
              <a:avLst/>
            </a:prstGeom>
            <a:ln/>
          </p:spPr>
        </p:pic>
        <p:pic>
          <p:nvPicPr>
            <p:cNvPr id="47" name="image8.png">
              <a:extLst>
                <a:ext uri="{FF2B5EF4-FFF2-40B4-BE49-F238E27FC236}">
                  <a16:creationId xmlns:a16="http://schemas.microsoft.com/office/drawing/2014/main" id="{96F99434-E2A5-4BFA-8097-E4ECC4138A29}"/>
                </a:ext>
              </a:extLst>
            </p:cNvPr>
            <p:cNvPicPr/>
            <p:nvPr/>
          </p:nvPicPr>
          <p:blipFill>
            <a:blip r:embed="rId16"/>
            <a:srcRect/>
            <a:stretch>
              <a:fillRect/>
            </a:stretch>
          </p:blipFill>
          <p:spPr>
            <a:xfrm>
              <a:off x="3396320" y="901157"/>
              <a:ext cx="576000" cy="288000"/>
            </a:xfrm>
            <a:prstGeom prst="rect">
              <a:avLst/>
            </a:prstGeom>
            <a:ln/>
          </p:spPr>
        </p:pic>
        <p:pic>
          <p:nvPicPr>
            <p:cNvPr id="48" name="image14.png" descr="ДУ «Офіс з розвитку підприємництва та експорту»">
              <a:extLst>
                <a:ext uri="{FF2B5EF4-FFF2-40B4-BE49-F238E27FC236}">
                  <a16:creationId xmlns:a16="http://schemas.microsoft.com/office/drawing/2014/main" id="{EA8A901F-CB85-4D18-B26C-1F6FB7586855}"/>
                </a:ext>
              </a:extLst>
            </p:cNvPr>
            <p:cNvPicPr/>
            <p:nvPr/>
          </p:nvPicPr>
          <p:blipFill>
            <a:blip r:embed="rId17"/>
            <a:srcRect/>
            <a:stretch>
              <a:fillRect/>
            </a:stretch>
          </p:blipFill>
          <p:spPr>
            <a:xfrm>
              <a:off x="2503017" y="922342"/>
              <a:ext cx="695325" cy="219075"/>
            </a:xfrm>
            <a:prstGeom prst="rect">
              <a:avLst/>
            </a:prstGeom>
            <a:ln/>
          </p:spPr>
        </p:pic>
        <p:pic>
          <p:nvPicPr>
            <p:cNvPr id="49" name="image12.png" descr="Файл:ПриватБанк.png — Википедия">
              <a:extLst>
                <a:ext uri="{FF2B5EF4-FFF2-40B4-BE49-F238E27FC236}">
                  <a16:creationId xmlns:a16="http://schemas.microsoft.com/office/drawing/2014/main" id="{903F4AA2-07AC-4CB5-BE74-D62A06ACBAF0}"/>
                </a:ext>
              </a:extLst>
            </p:cNvPr>
            <p:cNvPicPr/>
            <p:nvPr/>
          </p:nvPicPr>
          <p:blipFill>
            <a:blip r:embed="rId18"/>
            <a:srcRect/>
            <a:stretch>
              <a:fillRect/>
            </a:stretch>
          </p:blipFill>
          <p:spPr>
            <a:xfrm>
              <a:off x="8301207" y="929592"/>
              <a:ext cx="828675" cy="143510"/>
            </a:xfrm>
            <a:prstGeom prst="rect">
              <a:avLst/>
            </a:prstGeom>
            <a:ln/>
          </p:spPr>
        </p:pic>
        <p:pic>
          <p:nvPicPr>
            <p:cNvPr id="51" name="image7.png" descr="Ощадбанк — Википедия">
              <a:extLst>
                <a:ext uri="{FF2B5EF4-FFF2-40B4-BE49-F238E27FC236}">
                  <a16:creationId xmlns:a16="http://schemas.microsoft.com/office/drawing/2014/main" id="{CEF59A0A-C7CF-4160-93CD-DDA4B706B6CC}"/>
                </a:ext>
              </a:extLst>
            </p:cNvPr>
            <p:cNvPicPr/>
            <p:nvPr/>
          </p:nvPicPr>
          <p:blipFill>
            <a:blip r:embed="rId19"/>
            <a:srcRect/>
            <a:stretch>
              <a:fillRect/>
            </a:stretch>
          </p:blipFill>
          <p:spPr>
            <a:xfrm>
              <a:off x="7001586" y="862597"/>
              <a:ext cx="566420" cy="276860"/>
            </a:xfrm>
            <a:prstGeom prst="rect">
              <a:avLst/>
            </a:prstGeom>
            <a:ln/>
          </p:spPr>
        </p:pic>
        <p:sp>
          <p:nvSpPr>
            <p:cNvPr id="5" name="Трапеция 4">
              <a:extLst>
                <a:ext uri="{FF2B5EF4-FFF2-40B4-BE49-F238E27FC236}">
                  <a16:creationId xmlns:a16="http://schemas.microsoft.com/office/drawing/2014/main" id="{B847502D-F4F7-4D86-ACB7-70C770650EDC}"/>
                </a:ext>
              </a:extLst>
            </p:cNvPr>
            <p:cNvSpPr/>
            <p:nvPr/>
          </p:nvSpPr>
          <p:spPr>
            <a:xfrm rot="10800000">
              <a:off x="2305316" y="757296"/>
              <a:ext cx="1055413" cy="504000"/>
            </a:xfrm>
            <a:prstGeom prst="trapezoid">
              <a:avLst/>
            </a:prstGeom>
            <a:noFill/>
            <a:ln w="152400">
              <a:solidFill>
                <a:srgbClr val="5DC6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Трапеция 52">
              <a:extLst>
                <a:ext uri="{FF2B5EF4-FFF2-40B4-BE49-F238E27FC236}">
                  <a16:creationId xmlns:a16="http://schemas.microsoft.com/office/drawing/2014/main" id="{0C032297-6641-4B30-B80D-155A91C0F9C0}"/>
                </a:ext>
              </a:extLst>
            </p:cNvPr>
            <p:cNvSpPr/>
            <p:nvPr/>
          </p:nvSpPr>
          <p:spPr>
            <a:xfrm rot="10800000">
              <a:off x="5360972" y="740140"/>
              <a:ext cx="1055413" cy="535771"/>
            </a:xfrm>
            <a:prstGeom prst="trapezoid">
              <a:avLst/>
            </a:prstGeom>
            <a:noFill/>
            <a:ln w="152400">
              <a:solidFill>
                <a:srgbClr val="5DC6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Трапеция 53">
              <a:extLst>
                <a:ext uri="{FF2B5EF4-FFF2-40B4-BE49-F238E27FC236}">
                  <a16:creationId xmlns:a16="http://schemas.microsoft.com/office/drawing/2014/main" id="{A025163A-5B0F-4115-BD54-D4591C51E2F6}"/>
                </a:ext>
              </a:extLst>
            </p:cNvPr>
            <p:cNvSpPr/>
            <p:nvPr/>
          </p:nvSpPr>
          <p:spPr>
            <a:xfrm rot="10800000">
              <a:off x="6766238" y="738405"/>
              <a:ext cx="1055413" cy="535771"/>
            </a:xfrm>
            <a:prstGeom prst="trapezoid">
              <a:avLst/>
            </a:prstGeom>
            <a:noFill/>
            <a:ln w="152400">
              <a:solidFill>
                <a:srgbClr val="5DC6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Трапеция 54">
              <a:extLst>
                <a:ext uri="{FF2B5EF4-FFF2-40B4-BE49-F238E27FC236}">
                  <a16:creationId xmlns:a16="http://schemas.microsoft.com/office/drawing/2014/main" id="{8BFE266B-B6F0-4FBB-9B2C-78FD4493C048}"/>
                </a:ext>
              </a:extLst>
            </p:cNvPr>
            <p:cNvSpPr/>
            <p:nvPr/>
          </p:nvSpPr>
          <p:spPr>
            <a:xfrm rot="10800000">
              <a:off x="8109262" y="740138"/>
              <a:ext cx="1212566" cy="535771"/>
            </a:xfrm>
            <a:prstGeom prst="trapezoid">
              <a:avLst/>
            </a:prstGeom>
            <a:noFill/>
            <a:ln w="152400">
              <a:solidFill>
                <a:srgbClr val="5DC6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0" name="image13.png">
            <a:extLst>
              <a:ext uri="{FF2B5EF4-FFF2-40B4-BE49-F238E27FC236}">
                <a16:creationId xmlns:a16="http://schemas.microsoft.com/office/drawing/2014/main" id="{11462632-694B-4971-A88B-BB2FF2979E67}"/>
              </a:ext>
            </a:extLst>
          </p:cNvPr>
          <p:cNvPicPr/>
          <p:nvPr/>
        </p:nvPicPr>
        <p:blipFill>
          <a:blip r:embed="rId20"/>
          <a:srcRect/>
          <a:stretch>
            <a:fillRect/>
          </a:stretch>
        </p:blipFill>
        <p:spPr>
          <a:xfrm>
            <a:off x="8216385" y="330380"/>
            <a:ext cx="1251585" cy="27305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99675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Групувати 3">
            <a:extLst>
              <a:ext uri="{FF2B5EF4-FFF2-40B4-BE49-F238E27FC236}">
                <a16:creationId xmlns:a16="http://schemas.microsoft.com/office/drawing/2014/main" id="{A7C692AB-3E00-46AE-B844-071DC0442CA5}"/>
              </a:ext>
            </a:extLst>
          </p:cNvPr>
          <p:cNvGrpSpPr/>
          <p:nvPr/>
        </p:nvGrpSpPr>
        <p:grpSpPr>
          <a:xfrm>
            <a:off x="3329242" y="783670"/>
            <a:ext cx="9220688" cy="5667464"/>
            <a:chOff x="4206992" y="802151"/>
            <a:chExt cx="8432814" cy="5730876"/>
          </a:xfrm>
        </p:grpSpPr>
        <p:sp>
          <p:nvSpPr>
            <p:cNvPr id="114" name="Freeform 11">
              <a:extLst>
                <a:ext uri="{FF2B5EF4-FFF2-40B4-BE49-F238E27FC236}">
                  <a16:creationId xmlns:a16="http://schemas.microsoft.com/office/drawing/2014/main" id="{33B0D1A8-7836-45B1-8E42-10AD6F540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8293" y="3319584"/>
              <a:ext cx="1292341" cy="672698"/>
            </a:xfrm>
            <a:custGeom>
              <a:avLst/>
              <a:gdLst>
                <a:gd name="T0" fmla="*/ 2147483647 w 390"/>
                <a:gd name="T1" fmla="*/ 2147483647 h 209"/>
                <a:gd name="T2" fmla="*/ 2147483647 w 390"/>
                <a:gd name="T3" fmla="*/ 2147483647 h 209"/>
                <a:gd name="T4" fmla="*/ 2147483647 w 390"/>
                <a:gd name="T5" fmla="*/ 2147483647 h 209"/>
                <a:gd name="T6" fmla="*/ 2147483647 w 390"/>
                <a:gd name="T7" fmla="*/ 2147483647 h 209"/>
                <a:gd name="T8" fmla="*/ 2147483647 w 390"/>
                <a:gd name="T9" fmla="*/ 2147483647 h 209"/>
                <a:gd name="T10" fmla="*/ 2147483647 w 390"/>
                <a:gd name="T11" fmla="*/ 2147483647 h 209"/>
                <a:gd name="T12" fmla="*/ 2147483647 w 390"/>
                <a:gd name="T13" fmla="*/ 2147483647 h 209"/>
                <a:gd name="T14" fmla="*/ 2147483647 w 390"/>
                <a:gd name="T15" fmla="*/ 2147483647 h 209"/>
                <a:gd name="T16" fmla="*/ 2147483647 w 390"/>
                <a:gd name="T17" fmla="*/ 2147483647 h 209"/>
                <a:gd name="T18" fmla="*/ 2147483647 w 390"/>
                <a:gd name="T19" fmla="*/ 2147483647 h 209"/>
                <a:gd name="T20" fmla="*/ 2147483647 w 390"/>
                <a:gd name="T21" fmla="*/ 2147483647 h 209"/>
                <a:gd name="T22" fmla="*/ 2147483647 w 390"/>
                <a:gd name="T23" fmla="*/ 2147483647 h 209"/>
                <a:gd name="T24" fmla="*/ 2147483647 w 390"/>
                <a:gd name="T25" fmla="*/ 2147483647 h 209"/>
                <a:gd name="T26" fmla="*/ 2147483647 w 390"/>
                <a:gd name="T27" fmla="*/ 2147483647 h 209"/>
                <a:gd name="T28" fmla="*/ 2147483647 w 390"/>
                <a:gd name="T29" fmla="*/ 2147483647 h 209"/>
                <a:gd name="T30" fmla="*/ 2147483647 w 390"/>
                <a:gd name="T31" fmla="*/ 2147483647 h 209"/>
                <a:gd name="T32" fmla="*/ 2147483647 w 390"/>
                <a:gd name="T33" fmla="*/ 2147483647 h 209"/>
                <a:gd name="T34" fmla="*/ 2147483647 w 390"/>
                <a:gd name="T35" fmla="*/ 2147483647 h 209"/>
                <a:gd name="T36" fmla="*/ 2147483647 w 390"/>
                <a:gd name="T37" fmla="*/ 2147483647 h 209"/>
                <a:gd name="T38" fmla="*/ 2147483647 w 390"/>
                <a:gd name="T39" fmla="*/ 2147483647 h 209"/>
                <a:gd name="T40" fmla="*/ 2147483647 w 390"/>
                <a:gd name="T41" fmla="*/ 2147483647 h 209"/>
                <a:gd name="T42" fmla="*/ 2147483647 w 390"/>
                <a:gd name="T43" fmla="*/ 2147483647 h 209"/>
                <a:gd name="T44" fmla="*/ 2147483647 w 390"/>
                <a:gd name="T45" fmla="*/ 2147483647 h 209"/>
                <a:gd name="T46" fmla="*/ 2147483647 w 390"/>
                <a:gd name="T47" fmla="*/ 2147483647 h 209"/>
                <a:gd name="T48" fmla="*/ 2147483647 w 390"/>
                <a:gd name="T49" fmla="*/ 2147483647 h 209"/>
                <a:gd name="T50" fmla="*/ 2147483647 w 390"/>
                <a:gd name="T51" fmla="*/ 2147483647 h 209"/>
                <a:gd name="T52" fmla="*/ 2147483647 w 390"/>
                <a:gd name="T53" fmla="*/ 2147483647 h 209"/>
                <a:gd name="T54" fmla="*/ 2147483647 w 390"/>
                <a:gd name="T55" fmla="*/ 2147483647 h 209"/>
                <a:gd name="T56" fmla="*/ 2147483647 w 390"/>
                <a:gd name="T57" fmla="*/ 2147483647 h 209"/>
                <a:gd name="T58" fmla="*/ 2147483647 w 390"/>
                <a:gd name="T59" fmla="*/ 2147483647 h 209"/>
                <a:gd name="T60" fmla="*/ 2147483647 w 390"/>
                <a:gd name="T61" fmla="*/ 2147483647 h 209"/>
                <a:gd name="T62" fmla="*/ 2147483647 w 390"/>
                <a:gd name="T63" fmla="*/ 2147483647 h 209"/>
                <a:gd name="T64" fmla="*/ 2147483647 w 390"/>
                <a:gd name="T65" fmla="*/ 2147483647 h 209"/>
                <a:gd name="T66" fmla="*/ 2147483647 w 390"/>
                <a:gd name="T67" fmla="*/ 2147483647 h 2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90"/>
                <a:gd name="T103" fmla="*/ 0 h 209"/>
                <a:gd name="T104" fmla="*/ 390 w 390"/>
                <a:gd name="T105" fmla="*/ 209 h 2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90" h="209">
                  <a:moveTo>
                    <a:pt x="375" y="32"/>
                  </a:moveTo>
                  <a:cubicBezTo>
                    <a:pt x="359" y="31"/>
                    <a:pt x="360" y="29"/>
                    <a:pt x="358" y="30"/>
                  </a:cubicBezTo>
                  <a:cubicBezTo>
                    <a:pt x="355" y="32"/>
                    <a:pt x="351" y="42"/>
                    <a:pt x="349" y="42"/>
                  </a:cubicBezTo>
                  <a:cubicBezTo>
                    <a:pt x="348" y="42"/>
                    <a:pt x="341" y="32"/>
                    <a:pt x="338" y="34"/>
                  </a:cubicBezTo>
                  <a:cubicBezTo>
                    <a:pt x="335" y="36"/>
                    <a:pt x="330" y="42"/>
                    <a:pt x="327" y="40"/>
                  </a:cubicBezTo>
                  <a:cubicBezTo>
                    <a:pt x="325" y="38"/>
                    <a:pt x="317" y="38"/>
                    <a:pt x="317" y="38"/>
                  </a:cubicBezTo>
                  <a:cubicBezTo>
                    <a:pt x="317" y="38"/>
                    <a:pt x="313" y="31"/>
                    <a:pt x="312" y="33"/>
                  </a:cubicBezTo>
                  <a:cubicBezTo>
                    <a:pt x="311" y="35"/>
                    <a:pt x="300" y="48"/>
                    <a:pt x="298" y="45"/>
                  </a:cubicBezTo>
                  <a:cubicBezTo>
                    <a:pt x="297" y="41"/>
                    <a:pt x="292" y="30"/>
                    <a:pt x="289" y="30"/>
                  </a:cubicBezTo>
                  <a:cubicBezTo>
                    <a:pt x="287" y="29"/>
                    <a:pt x="275" y="32"/>
                    <a:pt x="275" y="32"/>
                  </a:cubicBezTo>
                  <a:cubicBezTo>
                    <a:pt x="279" y="40"/>
                    <a:pt x="279" y="40"/>
                    <a:pt x="279" y="40"/>
                  </a:cubicBezTo>
                  <a:cubicBezTo>
                    <a:pt x="272" y="46"/>
                    <a:pt x="272" y="46"/>
                    <a:pt x="272" y="46"/>
                  </a:cubicBezTo>
                  <a:cubicBezTo>
                    <a:pt x="263" y="37"/>
                    <a:pt x="263" y="37"/>
                    <a:pt x="263" y="37"/>
                  </a:cubicBezTo>
                  <a:cubicBezTo>
                    <a:pt x="263" y="37"/>
                    <a:pt x="255" y="64"/>
                    <a:pt x="253" y="60"/>
                  </a:cubicBezTo>
                  <a:cubicBezTo>
                    <a:pt x="250" y="55"/>
                    <a:pt x="250" y="48"/>
                    <a:pt x="243" y="43"/>
                  </a:cubicBezTo>
                  <a:cubicBezTo>
                    <a:pt x="236" y="38"/>
                    <a:pt x="231" y="42"/>
                    <a:pt x="227" y="42"/>
                  </a:cubicBezTo>
                  <a:cubicBezTo>
                    <a:pt x="224" y="42"/>
                    <a:pt x="220" y="46"/>
                    <a:pt x="220" y="46"/>
                  </a:cubicBezTo>
                  <a:cubicBezTo>
                    <a:pt x="211" y="38"/>
                    <a:pt x="211" y="38"/>
                    <a:pt x="211" y="38"/>
                  </a:cubicBezTo>
                  <a:cubicBezTo>
                    <a:pt x="211" y="38"/>
                    <a:pt x="202" y="43"/>
                    <a:pt x="198" y="39"/>
                  </a:cubicBezTo>
                  <a:cubicBezTo>
                    <a:pt x="194" y="36"/>
                    <a:pt x="186" y="16"/>
                    <a:pt x="178" y="16"/>
                  </a:cubicBezTo>
                  <a:cubicBezTo>
                    <a:pt x="170" y="15"/>
                    <a:pt x="161" y="27"/>
                    <a:pt x="160" y="24"/>
                  </a:cubicBezTo>
                  <a:cubicBezTo>
                    <a:pt x="158" y="21"/>
                    <a:pt x="148" y="8"/>
                    <a:pt x="146" y="7"/>
                  </a:cubicBezTo>
                  <a:cubicBezTo>
                    <a:pt x="144" y="6"/>
                    <a:pt x="138" y="11"/>
                    <a:pt x="138" y="11"/>
                  </a:cubicBezTo>
                  <a:cubicBezTo>
                    <a:pt x="138" y="11"/>
                    <a:pt x="127" y="3"/>
                    <a:pt x="126" y="3"/>
                  </a:cubicBezTo>
                  <a:cubicBezTo>
                    <a:pt x="125" y="3"/>
                    <a:pt x="125" y="2"/>
                    <a:pt x="124" y="0"/>
                  </a:cubicBezTo>
                  <a:cubicBezTo>
                    <a:pt x="124" y="4"/>
                    <a:pt x="114" y="12"/>
                    <a:pt x="111" y="13"/>
                  </a:cubicBezTo>
                  <a:cubicBezTo>
                    <a:pt x="107" y="15"/>
                    <a:pt x="117" y="35"/>
                    <a:pt x="117" y="35"/>
                  </a:cubicBezTo>
                  <a:cubicBezTo>
                    <a:pt x="117" y="35"/>
                    <a:pt x="118" y="38"/>
                    <a:pt x="116" y="48"/>
                  </a:cubicBezTo>
                  <a:cubicBezTo>
                    <a:pt x="114" y="59"/>
                    <a:pt x="107" y="62"/>
                    <a:pt x="107" y="62"/>
                  </a:cubicBezTo>
                  <a:cubicBezTo>
                    <a:pt x="107" y="62"/>
                    <a:pt x="104" y="55"/>
                    <a:pt x="92" y="55"/>
                  </a:cubicBezTo>
                  <a:cubicBezTo>
                    <a:pt x="81" y="55"/>
                    <a:pt x="65" y="74"/>
                    <a:pt x="61" y="82"/>
                  </a:cubicBezTo>
                  <a:cubicBezTo>
                    <a:pt x="56" y="91"/>
                    <a:pt x="47" y="90"/>
                    <a:pt x="43" y="90"/>
                  </a:cubicBezTo>
                  <a:cubicBezTo>
                    <a:pt x="39" y="90"/>
                    <a:pt x="44" y="96"/>
                    <a:pt x="43" y="98"/>
                  </a:cubicBezTo>
                  <a:cubicBezTo>
                    <a:pt x="42" y="100"/>
                    <a:pt x="36" y="108"/>
                    <a:pt x="33" y="109"/>
                  </a:cubicBezTo>
                  <a:cubicBezTo>
                    <a:pt x="31" y="110"/>
                    <a:pt x="23" y="111"/>
                    <a:pt x="21" y="113"/>
                  </a:cubicBezTo>
                  <a:cubicBezTo>
                    <a:pt x="18" y="116"/>
                    <a:pt x="22" y="119"/>
                    <a:pt x="21" y="126"/>
                  </a:cubicBezTo>
                  <a:cubicBezTo>
                    <a:pt x="20" y="132"/>
                    <a:pt x="14" y="134"/>
                    <a:pt x="12" y="136"/>
                  </a:cubicBezTo>
                  <a:cubicBezTo>
                    <a:pt x="9" y="138"/>
                    <a:pt x="11" y="142"/>
                    <a:pt x="10" y="149"/>
                  </a:cubicBezTo>
                  <a:cubicBezTo>
                    <a:pt x="10" y="155"/>
                    <a:pt x="15" y="159"/>
                    <a:pt x="15" y="159"/>
                  </a:cubicBezTo>
                  <a:cubicBezTo>
                    <a:pt x="15" y="159"/>
                    <a:pt x="18" y="173"/>
                    <a:pt x="18" y="176"/>
                  </a:cubicBezTo>
                  <a:cubicBezTo>
                    <a:pt x="18" y="179"/>
                    <a:pt x="7" y="191"/>
                    <a:pt x="0" y="198"/>
                  </a:cubicBezTo>
                  <a:cubicBezTo>
                    <a:pt x="1" y="199"/>
                    <a:pt x="1" y="199"/>
                    <a:pt x="1" y="200"/>
                  </a:cubicBezTo>
                  <a:cubicBezTo>
                    <a:pt x="10" y="209"/>
                    <a:pt x="29" y="202"/>
                    <a:pt x="30" y="202"/>
                  </a:cubicBezTo>
                  <a:cubicBezTo>
                    <a:pt x="31" y="202"/>
                    <a:pt x="60" y="164"/>
                    <a:pt x="60" y="164"/>
                  </a:cubicBezTo>
                  <a:cubicBezTo>
                    <a:pt x="60" y="164"/>
                    <a:pt x="64" y="164"/>
                    <a:pt x="75" y="165"/>
                  </a:cubicBezTo>
                  <a:cubicBezTo>
                    <a:pt x="86" y="165"/>
                    <a:pt x="83" y="161"/>
                    <a:pt x="89" y="159"/>
                  </a:cubicBezTo>
                  <a:cubicBezTo>
                    <a:pt x="95" y="158"/>
                    <a:pt x="131" y="164"/>
                    <a:pt x="132" y="164"/>
                  </a:cubicBezTo>
                  <a:cubicBezTo>
                    <a:pt x="133" y="163"/>
                    <a:pt x="149" y="156"/>
                    <a:pt x="149" y="156"/>
                  </a:cubicBezTo>
                  <a:cubicBezTo>
                    <a:pt x="149" y="156"/>
                    <a:pt x="188" y="157"/>
                    <a:pt x="189" y="157"/>
                  </a:cubicBezTo>
                  <a:cubicBezTo>
                    <a:pt x="190" y="158"/>
                    <a:pt x="207" y="132"/>
                    <a:pt x="207" y="132"/>
                  </a:cubicBezTo>
                  <a:cubicBezTo>
                    <a:pt x="210" y="113"/>
                    <a:pt x="210" y="113"/>
                    <a:pt x="210" y="113"/>
                  </a:cubicBezTo>
                  <a:cubicBezTo>
                    <a:pt x="210" y="113"/>
                    <a:pt x="221" y="112"/>
                    <a:pt x="226" y="114"/>
                  </a:cubicBezTo>
                  <a:cubicBezTo>
                    <a:pt x="230" y="115"/>
                    <a:pt x="238" y="108"/>
                    <a:pt x="238" y="108"/>
                  </a:cubicBezTo>
                  <a:cubicBezTo>
                    <a:pt x="238" y="108"/>
                    <a:pt x="241" y="109"/>
                    <a:pt x="245" y="112"/>
                  </a:cubicBezTo>
                  <a:cubicBezTo>
                    <a:pt x="249" y="115"/>
                    <a:pt x="252" y="106"/>
                    <a:pt x="256" y="102"/>
                  </a:cubicBezTo>
                  <a:cubicBezTo>
                    <a:pt x="259" y="99"/>
                    <a:pt x="277" y="104"/>
                    <a:pt x="278" y="100"/>
                  </a:cubicBezTo>
                  <a:cubicBezTo>
                    <a:pt x="280" y="97"/>
                    <a:pt x="284" y="79"/>
                    <a:pt x="284" y="79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305" y="84"/>
                    <a:pt x="305" y="84"/>
                    <a:pt x="305" y="84"/>
                  </a:cubicBezTo>
                  <a:cubicBezTo>
                    <a:pt x="315" y="83"/>
                    <a:pt x="315" y="83"/>
                    <a:pt x="315" y="83"/>
                  </a:cubicBezTo>
                  <a:cubicBezTo>
                    <a:pt x="320" y="74"/>
                    <a:pt x="320" y="74"/>
                    <a:pt x="320" y="74"/>
                  </a:cubicBezTo>
                  <a:cubicBezTo>
                    <a:pt x="338" y="85"/>
                    <a:pt x="338" y="85"/>
                    <a:pt x="338" y="85"/>
                  </a:cubicBezTo>
                  <a:cubicBezTo>
                    <a:pt x="348" y="85"/>
                    <a:pt x="348" y="85"/>
                    <a:pt x="348" y="85"/>
                  </a:cubicBezTo>
                  <a:cubicBezTo>
                    <a:pt x="348" y="85"/>
                    <a:pt x="355" y="70"/>
                    <a:pt x="362" y="68"/>
                  </a:cubicBezTo>
                  <a:cubicBezTo>
                    <a:pt x="368" y="67"/>
                    <a:pt x="373" y="74"/>
                    <a:pt x="373" y="74"/>
                  </a:cubicBezTo>
                  <a:cubicBezTo>
                    <a:pt x="373" y="74"/>
                    <a:pt x="381" y="68"/>
                    <a:pt x="387" y="66"/>
                  </a:cubicBezTo>
                  <a:cubicBezTo>
                    <a:pt x="384" y="62"/>
                    <a:pt x="380" y="54"/>
                    <a:pt x="380" y="49"/>
                  </a:cubicBezTo>
                  <a:cubicBezTo>
                    <a:pt x="379" y="43"/>
                    <a:pt x="390" y="33"/>
                    <a:pt x="375" y="32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17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" name="Freeform 8">
              <a:extLst>
                <a:ext uri="{FF2B5EF4-FFF2-40B4-BE49-F238E27FC236}">
                  <a16:creationId xmlns:a16="http://schemas.microsoft.com/office/drawing/2014/main" id="{A1AAFFC4-76A2-459E-B613-5A283D9EB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992" y="2931265"/>
              <a:ext cx="1095272" cy="914149"/>
            </a:xfrm>
            <a:custGeom>
              <a:avLst/>
              <a:gdLst>
                <a:gd name="T0" fmla="*/ 2147483647 w 344"/>
                <a:gd name="T1" fmla="*/ 2147483647 h 282"/>
                <a:gd name="T2" fmla="*/ 2147483647 w 344"/>
                <a:gd name="T3" fmla="*/ 2147483647 h 282"/>
                <a:gd name="T4" fmla="*/ 2147483647 w 344"/>
                <a:gd name="T5" fmla="*/ 2147483647 h 282"/>
                <a:gd name="T6" fmla="*/ 2147483647 w 344"/>
                <a:gd name="T7" fmla="*/ 2147483647 h 282"/>
                <a:gd name="T8" fmla="*/ 2147483647 w 344"/>
                <a:gd name="T9" fmla="*/ 2147483647 h 282"/>
                <a:gd name="T10" fmla="*/ 2147483647 w 344"/>
                <a:gd name="T11" fmla="*/ 2147483647 h 282"/>
                <a:gd name="T12" fmla="*/ 2147483647 w 344"/>
                <a:gd name="T13" fmla="*/ 2147483647 h 282"/>
                <a:gd name="T14" fmla="*/ 2147483647 w 344"/>
                <a:gd name="T15" fmla="*/ 2147483647 h 282"/>
                <a:gd name="T16" fmla="*/ 2147483647 w 344"/>
                <a:gd name="T17" fmla="*/ 2147483647 h 282"/>
                <a:gd name="T18" fmla="*/ 2147483647 w 344"/>
                <a:gd name="T19" fmla="*/ 2147483647 h 282"/>
                <a:gd name="T20" fmla="*/ 2147483647 w 344"/>
                <a:gd name="T21" fmla="*/ 2147483647 h 282"/>
                <a:gd name="T22" fmla="*/ 2147483647 w 344"/>
                <a:gd name="T23" fmla="*/ 2147483647 h 282"/>
                <a:gd name="T24" fmla="*/ 2147483647 w 344"/>
                <a:gd name="T25" fmla="*/ 2147483647 h 282"/>
                <a:gd name="T26" fmla="*/ 2147483647 w 344"/>
                <a:gd name="T27" fmla="*/ 2147483647 h 282"/>
                <a:gd name="T28" fmla="*/ 2147483647 w 344"/>
                <a:gd name="T29" fmla="*/ 2147483647 h 282"/>
                <a:gd name="T30" fmla="*/ 2147483647 w 344"/>
                <a:gd name="T31" fmla="*/ 2147483647 h 282"/>
                <a:gd name="T32" fmla="*/ 2147483647 w 344"/>
                <a:gd name="T33" fmla="*/ 2147483647 h 282"/>
                <a:gd name="T34" fmla="*/ 2147483647 w 344"/>
                <a:gd name="T35" fmla="*/ 2147483647 h 282"/>
                <a:gd name="T36" fmla="*/ 2147483647 w 344"/>
                <a:gd name="T37" fmla="*/ 2147483647 h 282"/>
                <a:gd name="T38" fmla="*/ 2147483647 w 344"/>
                <a:gd name="T39" fmla="*/ 2147483647 h 282"/>
                <a:gd name="T40" fmla="*/ 2147483647 w 344"/>
                <a:gd name="T41" fmla="*/ 2147483647 h 282"/>
                <a:gd name="T42" fmla="*/ 2147483647 w 344"/>
                <a:gd name="T43" fmla="*/ 2147483647 h 282"/>
                <a:gd name="T44" fmla="*/ 2147483647 w 344"/>
                <a:gd name="T45" fmla="*/ 2147483647 h 282"/>
                <a:gd name="T46" fmla="*/ 2147483647 w 344"/>
                <a:gd name="T47" fmla="*/ 2147483647 h 282"/>
                <a:gd name="T48" fmla="*/ 2147483647 w 344"/>
                <a:gd name="T49" fmla="*/ 2147483647 h 282"/>
                <a:gd name="T50" fmla="*/ 2147483647 w 344"/>
                <a:gd name="T51" fmla="*/ 2147483647 h 282"/>
                <a:gd name="T52" fmla="*/ 2147483647 w 344"/>
                <a:gd name="T53" fmla="*/ 0 h 282"/>
                <a:gd name="T54" fmla="*/ 2147483647 w 344"/>
                <a:gd name="T55" fmla="*/ 0 h 282"/>
                <a:gd name="T56" fmla="*/ 2147483647 w 344"/>
                <a:gd name="T57" fmla="*/ 2147483647 h 282"/>
                <a:gd name="T58" fmla="*/ 2147483647 w 344"/>
                <a:gd name="T59" fmla="*/ 2147483647 h 282"/>
                <a:gd name="T60" fmla="*/ 2147483647 w 344"/>
                <a:gd name="T61" fmla="*/ 2147483647 h 282"/>
                <a:gd name="T62" fmla="*/ 2147483647 w 344"/>
                <a:gd name="T63" fmla="*/ 2147483647 h 282"/>
                <a:gd name="T64" fmla="*/ 2147483647 w 344"/>
                <a:gd name="T65" fmla="*/ 2147483647 h 282"/>
                <a:gd name="T66" fmla="*/ 2147483647 w 344"/>
                <a:gd name="T67" fmla="*/ 2147483647 h 282"/>
                <a:gd name="T68" fmla="*/ 2147483647 w 344"/>
                <a:gd name="T69" fmla="*/ 2147483647 h 282"/>
                <a:gd name="T70" fmla="*/ 2147483647 w 344"/>
                <a:gd name="T71" fmla="*/ 2147483647 h 282"/>
                <a:gd name="T72" fmla="*/ 0 w 344"/>
                <a:gd name="T73" fmla="*/ 2147483647 h 282"/>
                <a:gd name="T74" fmla="*/ 2147483647 w 344"/>
                <a:gd name="T75" fmla="*/ 2147483647 h 282"/>
                <a:gd name="T76" fmla="*/ 2147483647 w 344"/>
                <a:gd name="T77" fmla="*/ 2147483647 h 282"/>
                <a:gd name="T78" fmla="*/ 2147483647 w 344"/>
                <a:gd name="T79" fmla="*/ 2147483647 h 282"/>
                <a:gd name="T80" fmla="*/ 2147483647 w 344"/>
                <a:gd name="T81" fmla="*/ 2147483647 h 282"/>
                <a:gd name="T82" fmla="*/ 2147483647 w 344"/>
                <a:gd name="T83" fmla="*/ 2147483647 h 282"/>
                <a:gd name="T84" fmla="*/ 2147483647 w 344"/>
                <a:gd name="T85" fmla="*/ 2147483647 h 282"/>
                <a:gd name="T86" fmla="*/ 2147483647 w 344"/>
                <a:gd name="T87" fmla="*/ 2147483647 h 282"/>
                <a:gd name="T88" fmla="*/ 2147483647 w 344"/>
                <a:gd name="T89" fmla="*/ 2147483647 h 282"/>
                <a:gd name="T90" fmla="*/ 2147483647 w 344"/>
                <a:gd name="T91" fmla="*/ 2147483647 h 282"/>
                <a:gd name="T92" fmla="*/ 2147483647 w 344"/>
                <a:gd name="T93" fmla="*/ 2147483647 h 282"/>
                <a:gd name="T94" fmla="*/ 2147483647 w 344"/>
                <a:gd name="T95" fmla="*/ 2147483647 h 282"/>
                <a:gd name="T96" fmla="*/ 2147483647 w 344"/>
                <a:gd name="T97" fmla="*/ 2147483647 h 282"/>
                <a:gd name="T98" fmla="*/ 2147483647 w 344"/>
                <a:gd name="T99" fmla="*/ 2147483647 h 282"/>
                <a:gd name="T100" fmla="*/ 2147483647 w 344"/>
                <a:gd name="T101" fmla="*/ 2147483647 h 282"/>
                <a:gd name="T102" fmla="*/ 2147483647 w 344"/>
                <a:gd name="T103" fmla="*/ 2147483647 h 282"/>
                <a:gd name="T104" fmla="*/ 2147483647 w 344"/>
                <a:gd name="T105" fmla="*/ 2147483647 h 282"/>
                <a:gd name="T106" fmla="*/ 2147483647 w 344"/>
                <a:gd name="T107" fmla="*/ 2147483647 h 282"/>
                <a:gd name="T108" fmla="*/ 2147483647 w 344"/>
                <a:gd name="T109" fmla="*/ 2147483647 h 282"/>
                <a:gd name="T110" fmla="*/ 2147483647 w 344"/>
                <a:gd name="T111" fmla="*/ 2147483647 h 282"/>
                <a:gd name="T112" fmla="*/ 2147483647 w 344"/>
                <a:gd name="T113" fmla="*/ 2147483647 h 282"/>
                <a:gd name="T114" fmla="*/ 2147483647 w 344"/>
                <a:gd name="T115" fmla="*/ 2147483647 h 282"/>
                <a:gd name="T116" fmla="*/ 2147483647 w 344"/>
                <a:gd name="T117" fmla="*/ 2147483647 h 282"/>
                <a:gd name="T118" fmla="*/ 2147483647 w 344"/>
                <a:gd name="T119" fmla="*/ 2147483647 h 282"/>
                <a:gd name="T120" fmla="*/ 2147483647 w 344"/>
                <a:gd name="T121" fmla="*/ 2147483647 h 282"/>
                <a:gd name="T122" fmla="*/ 2147483647 w 344"/>
                <a:gd name="T123" fmla="*/ 2147483647 h 282"/>
                <a:gd name="T124" fmla="*/ 2147483647 w 344"/>
                <a:gd name="T125" fmla="*/ 2147483647 h 2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44"/>
                <a:gd name="T190" fmla="*/ 0 h 282"/>
                <a:gd name="T191" fmla="*/ 344 w 344"/>
                <a:gd name="T192" fmla="*/ 282 h 28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44" h="282">
                  <a:moveTo>
                    <a:pt x="344" y="245"/>
                  </a:moveTo>
                  <a:cubicBezTo>
                    <a:pt x="342" y="242"/>
                    <a:pt x="335" y="235"/>
                    <a:pt x="335" y="235"/>
                  </a:cubicBezTo>
                  <a:cubicBezTo>
                    <a:pt x="337" y="229"/>
                    <a:pt x="337" y="229"/>
                    <a:pt x="337" y="229"/>
                  </a:cubicBezTo>
                  <a:cubicBezTo>
                    <a:pt x="337" y="229"/>
                    <a:pt x="327" y="224"/>
                    <a:pt x="329" y="221"/>
                  </a:cubicBezTo>
                  <a:cubicBezTo>
                    <a:pt x="331" y="219"/>
                    <a:pt x="333" y="218"/>
                    <a:pt x="333" y="211"/>
                  </a:cubicBezTo>
                  <a:cubicBezTo>
                    <a:pt x="333" y="203"/>
                    <a:pt x="303" y="172"/>
                    <a:pt x="303" y="172"/>
                  </a:cubicBezTo>
                  <a:cubicBezTo>
                    <a:pt x="289" y="176"/>
                    <a:pt x="289" y="176"/>
                    <a:pt x="289" y="176"/>
                  </a:cubicBezTo>
                  <a:cubicBezTo>
                    <a:pt x="278" y="167"/>
                    <a:pt x="278" y="167"/>
                    <a:pt x="278" y="167"/>
                  </a:cubicBezTo>
                  <a:cubicBezTo>
                    <a:pt x="283" y="140"/>
                    <a:pt x="283" y="140"/>
                    <a:pt x="283" y="140"/>
                  </a:cubicBezTo>
                  <a:cubicBezTo>
                    <a:pt x="283" y="140"/>
                    <a:pt x="269" y="145"/>
                    <a:pt x="265" y="145"/>
                  </a:cubicBezTo>
                  <a:cubicBezTo>
                    <a:pt x="261" y="145"/>
                    <a:pt x="254" y="143"/>
                    <a:pt x="254" y="143"/>
                  </a:cubicBezTo>
                  <a:cubicBezTo>
                    <a:pt x="254" y="143"/>
                    <a:pt x="249" y="131"/>
                    <a:pt x="244" y="128"/>
                  </a:cubicBezTo>
                  <a:cubicBezTo>
                    <a:pt x="240" y="125"/>
                    <a:pt x="233" y="124"/>
                    <a:pt x="233" y="122"/>
                  </a:cubicBezTo>
                  <a:cubicBezTo>
                    <a:pt x="233" y="120"/>
                    <a:pt x="235" y="108"/>
                    <a:pt x="235" y="108"/>
                  </a:cubicBezTo>
                  <a:cubicBezTo>
                    <a:pt x="222" y="109"/>
                    <a:pt x="222" y="109"/>
                    <a:pt x="222" y="109"/>
                  </a:cubicBezTo>
                  <a:cubicBezTo>
                    <a:pt x="222" y="109"/>
                    <a:pt x="213" y="91"/>
                    <a:pt x="203" y="90"/>
                  </a:cubicBezTo>
                  <a:cubicBezTo>
                    <a:pt x="193" y="89"/>
                    <a:pt x="188" y="88"/>
                    <a:pt x="188" y="88"/>
                  </a:cubicBezTo>
                  <a:cubicBezTo>
                    <a:pt x="180" y="79"/>
                    <a:pt x="180" y="79"/>
                    <a:pt x="180" y="79"/>
                  </a:cubicBezTo>
                  <a:cubicBezTo>
                    <a:pt x="180" y="79"/>
                    <a:pt x="165" y="81"/>
                    <a:pt x="155" y="68"/>
                  </a:cubicBezTo>
                  <a:cubicBezTo>
                    <a:pt x="146" y="55"/>
                    <a:pt x="148" y="51"/>
                    <a:pt x="148" y="51"/>
                  </a:cubicBezTo>
                  <a:cubicBezTo>
                    <a:pt x="148" y="51"/>
                    <a:pt x="127" y="55"/>
                    <a:pt x="126" y="53"/>
                  </a:cubicBezTo>
                  <a:cubicBezTo>
                    <a:pt x="125" y="52"/>
                    <a:pt x="118" y="36"/>
                    <a:pt x="116" y="34"/>
                  </a:cubicBezTo>
                  <a:cubicBezTo>
                    <a:pt x="114" y="32"/>
                    <a:pt x="113" y="25"/>
                    <a:pt x="113" y="20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2" y="23"/>
                    <a:pt x="101" y="8"/>
                    <a:pt x="101" y="8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6"/>
                    <a:pt x="52" y="31"/>
                    <a:pt x="52" y="36"/>
                  </a:cubicBezTo>
                  <a:cubicBezTo>
                    <a:pt x="51" y="40"/>
                    <a:pt x="44" y="37"/>
                    <a:pt x="43" y="39"/>
                  </a:cubicBezTo>
                  <a:cubicBezTo>
                    <a:pt x="41" y="40"/>
                    <a:pt x="42" y="47"/>
                    <a:pt x="41" y="53"/>
                  </a:cubicBezTo>
                  <a:cubicBezTo>
                    <a:pt x="40" y="59"/>
                    <a:pt x="37" y="61"/>
                    <a:pt x="36" y="63"/>
                  </a:cubicBezTo>
                  <a:cubicBezTo>
                    <a:pt x="34" y="65"/>
                    <a:pt x="35" y="73"/>
                    <a:pt x="35" y="83"/>
                  </a:cubicBezTo>
                  <a:cubicBezTo>
                    <a:pt x="34" y="92"/>
                    <a:pt x="11" y="94"/>
                    <a:pt x="6" y="100"/>
                  </a:cubicBezTo>
                  <a:cubicBezTo>
                    <a:pt x="2" y="105"/>
                    <a:pt x="0" y="130"/>
                    <a:pt x="0" y="134"/>
                  </a:cubicBezTo>
                  <a:cubicBezTo>
                    <a:pt x="1" y="137"/>
                    <a:pt x="9" y="135"/>
                    <a:pt x="18" y="148"/>
                  </a:cubicBezTo>
                  <a:cubicBezTo>
                    <a:pt x="28" y="161"/>
                    <a:pt x="29" y="174"/>
                    <a:pt x="29" y="174"/>
                  </a:cubicBezTo>
                  <a:cubicBezTo>
                    <a:pt x="49" y="176"/>
                    <a:pt x="49" y="176"/>
                    <a:pt x="49" y="176"/>
                  </a:cubicBezTo>
                  <a:cubicBezTo>
                    <a:pt x="49" y="176"/>
                    <a:pt x="58" y="204"/>
                    <a:pt x="63" y="213"/>
                  </a:cubicBezTo>
                  <a:cubicBezTo>
                    <a:pt x="69" y="222"/>
                    <a:pt x="69" y="205"/>
                    <a:pt x="81" y="208"/>
                  </a:cubicBezTo>
                  <a:cubicBezTo>
                    <a:pt x="94" y="210"/>
                    <a:pt x="96" y="229"/>
                    <a:pt x="95" y="231"/>
                  </a:cubicBezTo>
                  <a:cubicBezTo>
                    <a:pt x="95" y="233"/>
                    <a:pt x="90" y="240"/>
                    <a:pt x="90" y="240"/>
                  </a:cubicBezTo>
                  <a:cubicBezTo>
                    <a:pt x="98" y="244"/>
                    <a:pt x="98" y="244"/>
                    <a:pt x="98" y="244"/>
                  </a:cubicBezTo>
                  <a:cubicBezTo>
                    <a:pt x="107" y="236"/>
                    <a:pt x="107" y="236"/>
                    <a:pt x="107" y="236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24" y="232"/>
                    <a:pt x="128" y="227"/>
                  </a:cubicBezTo>
                  <a:cubicBezTo>
                    <a:pt x="133" y="222"/>
                    <a:pt x="132" y="219"/>
                    <a:pt x="138" y="216"/>
                  </a:cubicBezTo>
                  <a:cubicBezTo>
                    <a:pt x="145" y="214"/>
                    <a:pt x="143" y="224"/>
                    <a:pt x="155" y="233"/>
                  </a:cubicBezTo>
                  <a:cubicBezTo>
                    <a:pt x="167" y="243"/>
                    <a:pt x="177" y="248"/>
                    <a:pt x="177" y="248"/>
                  </a:cubicBezTo>
                  <a:cubicBezTo>
                    <a:pt x="188" y="244"/>
                    <a:pt x="188" y="244"/>
                    <a:pt x="188" y="244"/>
                  </a:cubicBezTo>
                  <a:cubicBezTo>
                    <a:pt x="188" y="244"/>
                    <a:pt x="197" y="247"/>
                    <a:pt x="201" y="249"/>
                  </a:cubicBezTo>
                  <a:cubicBezTo>
                    <a:pt x="205" y="251"/>
                    <a:pt x="214" y="250"/>
                    <a:pt x="219" y="252"/>
                  </a:cubicBezTo>
                  <a:cubicBezTo>
                    <a:pt x="225" y="254"/>
                    <a:pt x="229" y="260"/>
                    <a:pt x="234" y="265"/>
                  </a:cubicBezTo>
                  <a:cubicBezTo>
                    <a:pt x="240" y="269"/>
                    <a:pt x="249" y="259"/>
                    <a:pt x="255" y="260"/>
                  </a:cubicBezTo>
                  <a:cubicBezTo>
                    <a:pt x="260" y="261"/>
                    <a:pt x="271" y="270"/>
                    <a:pt x="272" y="271"/>
                  </a:cubicBezTo>
                  <a:cubicBezTo>
                    <a:pt x="274" y="271"/>
                    <a:pt x="281" y="268"/>
                    <a:pt x="283" y="269"/>
                  </a:cubicBezTo>
                  <a:cubicBezTo>
                    <a:pt x="284" y="269"/>
                    <a:pt x="286" y="273"/>
                    <a:pt x="287" y="278"/>
                  </a:cubicBezTo>
                  <a:cubicBezTo>
                    <a:pt x="288" y="282"/>
                    <a:pt x="312" y="264"/>
                    <a:pt x="312" y="264"/>
                  </a:cubicBezTo>
                  <a:cubicBezTo>
                    <a:pt x="312" y="264"/>
                    <a:pt x="317" y="268"/>
                    <a:pt x="318" y="269"/>
                  </a:cubicBezTo>
                  <a:cubicBezTo>
                    <a:pt x="319" y="270"/>
                    <a:pt x="330" y="268"/>
                    <a:pt x="334" y="267"/>
                  </a:cubicBezTo>
                  <a:cubicBezTo>
                    <a:pt x="338" y="259"/>
                    <a:pt x="344" y="247"/>
                    <a:pt x="344" y="24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17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" name="Freeform 9">
              <a:extLst>
                <a:ext uri="{FF2B5EF4-FFF2-40B4-BE49-F238E27FC236}">
                  <a16:creationId xmlns:a16="http://schemas.microsoft.com/office/drawing/2014/main" id="{92FD1F06-08B1-4470-946E-16346251B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7251" y="1902098"/>
              <a:ext cx="1317379" cy="1317283"/>
            </a:xfrm>
            <a:custGeom>
              <a:avLst/>
              <a:gdLst>
                <a:gd name="T0" fmla="*/ 2147483647 w 398"/>
                <a:gd name="T1" fmla="*/ 2147483647 h 405"/>
                <a:gd name="T2" fmla="*/ 2147483647 w 398"/>
                <a:gd name="T3" fmla="*/ 2147483647 h 405"/>
                <a:gd name="T4" fmla="*/ 2147483647 w 398"/>
                <a:gd name="T5" fmla="*/ 2147483647 h 405"/>
                <a:gd name="T6" fmla="*/ 2147483647 w 398"/>
                <a:gd name="T7" fmla="*/ 2147483647 h 405"/>
                <a:gd name="T8" fmla="*/ 2147483647 w 398"/>
                <a:gd name="T9" fmla="*/ 2147483647 h 405"/>
                <a:gd name="T10" fmla="*/ 2147483647 w 398"/>
                <a:gd name="T11" fmla="*/ 2147483647 h 405"/>
                <a:gd name="T12" fmla="*/ 2147483647 w 398"/>
                <a:gd name="T13" fmla="*/ 2147483647 h 405"/>
                <a:gd name="T14" fmla="*/ 2147483647 w 398"/>
                <a:gd name="T15" fmla="*/ 2147483647 h 405"/>
                <a:gd name="T16" fmla="*/ 2147483647 w 398"/>
                <a:gd name="T17" fmla="*/ 2147483647 h 405"/>
                <a:gd name="T18" fmla="*/ 2147483647 w 398"/>
                <a:gd name="T19" fmla="*/ 2147483647 h 405"/>
                <a:gd name="T20" fmla="*/ 2147483647 w 398"/>
                <a:gd name="T21" fmla="*/ 2147483647 h 405"/>
                <a:gd name="T22" fmla="*/ 2147483647 w 398"/>
                <a:gd name="T23" fmla="*/ 2147483647 h 405"/>
                <a:gd name="T24" fmla="*/ 2147483647 w 398"/>
                <a:gd name="T25" fmla="*/ 2147483647 h 405"/>
                <a:gd name="T26" fmla="*/ 2147483647 w 398"/>
                <a:gd name="T27" fmla="*/ 2147483647 h 405"/>
                <a:gd name="T28" fmla="*/ 2147483647 w 398"/>
                <a:gd name="T29" fmla="*/ 2147483647 h 405"/>
                <a:gd name="T30" fmla="*/ 2147483647 w 398"/>
                <a:gd name="T31" fmla="*/ 2147483647 h 405"/>
                <a:gd name="T32" fmla="*/ 2147483647 w 398"/>
                <a:gd name="T33" fmla="*/ 2147483647 h 405"/>
                <a:gd name="T34" fmla="*/ 2147483647 w 398"/>
                <a:gd name="T35" fmla="*/ 2147483647 h 405"/>
                <a:gd name="T36" fmla="*/ 2147483647 w 398"/>
                <a:gd name="T37" fmla="*/ 2147483647 h 405"/>
                <a:gd name="T38" fmla="*/ 2147483647 w 398"/>
                <a:gd name="T39" fmla="*/ 2147483647 h 405"/>
                <a:gd name="T40" fmla="*/ 2147483647 w 398"/>
                <a:gd name="T41" fmla="*/ 2147483647 h 405"/>
                <a:gd name="T42" fmla="*/ 2147483647 w 398"/>
                <a:gd name="T43" fmla="*/ 2147483647 h 405"/>
                <a:gd name="T44" fmla="*/ 2147483647 w 398"/>
                <a:gd name="T45" fmla="*/ 2147483647 h 405"/>
                <a:gd name="T46" fmla="*/ 2147483647 w 398"/>
                <a:gd name="T47" fmla="*/ 2147483647 h 405"/>
                <a:gd name="T48" fmla="*/ 2147483647 w 398"/>
                <a:gd name="T49" fmla="*/ 2147483647 h 405"/>
                <a:gd name="T50" fmla="*/ 2147483647 w 398"/>
                <a:gd name="T51" fmla="*/ 2147483647 h 405"/>
                <a:gd name="T52" fmla="*/ 2147483647 w 398"/>
                <a:gd name="T53" fmla="*/ 2147483647 h 405"/>
                <a:gd name="T54" fmla="*/ 2147483647 w 398"/>
                <a:gd name="T55" fmla="*/ 0 h 405"/>
                <a:gd name="T56" fmla="*/ 2147483647 w 398"/>
                <a:gd name="T57" fmla="*/ 2147483647 h 405"/>
                <a:gd name="T58" fmla="*/ 2147483647 w 398"/>
                <a:gd name="T59" fmla="*/ 2147483647 h 405"/>
                <a:gd name="T60" fmla="*/ 2147483647 w 398"/>
                <a:gd name="T61" fmla="*/ 2147483647 h 405"/>
                <a:gd name="T62" fmla="*/ 2147483647 w 398"/>
                <a:gd name="T63" fmla="*/ 2147483647 h 405"/>
                <a:gd name="T64" fmla="*/ 2147483647 w 398"/>
                <a:gd name="T65" fmla="*/ 2147483647 h 405"/>
                <a:gd name="T66" fmla="*/ 2147483647 w 398"/>
                <a:gd name="T67" fmla="*/ 2147483647 h 405"/>
                <a:gd name="T68" fmla="*/ 2147483647 w 398"/>
                <a:gd name="T69" fmla="*/ 2147483647 h 405"/>
                <a:gd name="T70" fmla="*/ 2147483647 w 398"/>
                <a:gd name="T71" fmla="*/ 2147483647 h 405"/>
                <a:gd name="T72" fmla="*/ 2147483647 w 398"/>
                <a:gd name="T73" fmla="*/ 2147483647 h 405"/>
                <a:gd name="T74" fmla="*/ 2147483647 w 398"/>
                <a:gd name="T75" fmla="*/ 2147483647 h 4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98"/>
                <a:gd name="T115" fmla="*/ 0 h 405"/>
                <a:gd name="T116" fmla="*/ 398 w 398"/>
                <a:gd name="T117" fmla="*/ 405 h 40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98" h="405">
                  <a:moveTo>
                    <a:pt x="118" y="383"/>
                  </a:moveTo>
                  <a:cubicBezTo>
                    <a:pt x="118" y="383"/>
                    <a:pt x="109" y="370"/>
                    <a:pt x="111" y="369"/>
                  </a:cubicBezTo>
                  <a:cubicBezTo>
                    <a:pt x="112" y="367"/>
                    <a:pt x="116" y="362"/>
                    <a:pt x="117" y="357"/>
                  </a:cubicBezTo>
                  <a:cubicBezTo>
                    <a:pt x="118" y="351"/>
                    <a:pt x="117" y="346"/>
                    <a:pt x="118" y="345"/>
                  </a:cubicBezTo>
                  <a:cubicBezTo>
                    <a:pt x="118" y="343"/>
                    <a:pt x="127" y="344"/>
                    <a:pt x="131" y="340"/>
                  </a:cubicBezTo>
                  <a:cubicBezTo>
                    <a:pt x="134" y="337"/>
                    <a:pt x="139" y="331"/>
                    <a:pt x="139" y="327"/>
                  </a:cubicBezTo>
                  <a:cubicBezTo>
                    <a:pt x="139" y="323"/>
                    <a:pt x="147" y="321"/>
                    <a:pt x="147" y="321"/>
                  </a:cubicBezTo>
                  <a:cubicBezTo>
                    <a:pt x="147" y="321"/>
                    <a:pt x="151" y="329"/>
                    <a:pt x="152" y="329"/>
                  </a:cubicBezTo>
                  <a:cubicBezTo>
                    <a:pt x="154" y="329"/>
                    <a:pt x="169" y="329"/>
                    <a:pt x="169" y="327"/>
                  </a:cubicBezTo>
                  <a:cubicBezTo>
                    <a:pt x="169" y="325"/>
                    <a:pt x="173" y="320"/>
                    <a:pt x="173" y="320"/>
                  </a:cubicBezTo>
                  <a:cubicBezTo>
                    <a:pt x="178" y="323"/>
                    <a:pt x="178" y="323"/>
                    <a:pt x="178" y="323"/>
                  </a:cubicBezTo>
                  <a:cubicBezTo>
                    <a:pt x="192" y="320"/>
                    <a:pt x="192" y="320"/>
                    <a:pt x="192" y="320"/>
                  </a:cubicBezTo>
                  <a:cubicBezTo>
                    <a:pt x="192" y="320"/>
                    <a:pt x="205" y="323"/>
                    <a:pt x="206" y="323"/>
                  </a:cubicBezTo>
                  <a:cubicBezTo>
                    <a:pt x="208" y="323"/>
                    <a:pt x="220" y="318"/>
                    <a:pt x="228" y="318"/>
                  </a:cubicBezTo>
                  <a:cubicBezTo>
                    <a:pt x="237" y="317"/>
                    <a:pt x="240" y="318"/>
                    <a:pt x="240" y="318"/>
                  </a:cubicBezTo>
                  <a:cubicBezTo>
                    <a:pt x="242" y="308"/>
                    <a:pt x="242" y="308"/>
                    <a:pt x="242" y="308"/>
                  </a:cubicBezTo>
                  <a:cubicBezTo>
                    <a:pt x="242" y="308"/>
                    <a:pt x="235" y="311"/>
                    <a:pt x="235" y="306"/>
                  </a:cubicBezTo>
                  <a:cubicBezTo>
                    <a:pt x="235" y="300"/>
                    <a:pt x="231" y="297"/>
                    <a:pt x="233" y="292"/>
                  </a:cubicBezTo>
                  <a:cubicBezTo>
                    <a:pt x="234" y="287"/>
                    <a:pt x="238" y="274"/>
                    <a:pt x="239" y="273"/>
                  </a:cubicBezTo>
                  <a:cubicBezTo>
                    <a:pt x="239" y="272"/>
                    <a:pt x="238" y="266"/>
                    <a:pt x="238" y="266"/>
                  </a:cubicBezTo>
                  <a:cubicBezTo>
                    <a:pt x="247" y="259"/>
                    <a:pt x="247" y="259"/>
                    <a:pt x="247" y="259"/>
                  </a:cubicBezTo>
                  <a:cubicBezTo>
                    <a:pt x="244" y="252"/>
                    <a:pt x="244" y="252"/>
                    <a:pt x="244" y="252"/>
                  </a:cubicBezTo>
                  <a:cubicBezTo>
                    <a:pt x="247" y="245"/>
                    <a:pt x="247" y="245"/>
                    <a:pt x="247" y="245"/>
                  </a:cubicBezTo>
                  <a:cubicBezTo>
                    <a:pt x="247" y="245"/>
                    <a:pt x="266" y="242"/>
                    <a:pt x="273" y="246"/>
                  </a:cubicBezTo>
                  <a:cubicBezTo>
                    <a:pt x="279" y="249"/>
                    <a:pt x="286" y="253"/>
                    <a:pt x="286" y="253"/>
                  </a:cubicBezTo>
                  <a:cubicBezTo>
                    <a:pt x="286" y="253"/>
                    <a:pt x="288" y="241"/>
                    <a:pt x="301" y="239"/>
                  </a:cubicBezTo>
                  <a:cubicBezTo>
                    <a:pt x="313" y="237"/>
                    <a:pt x="315" y="232"/>
                    <a:pt x="318" y="228"/>
                  </a:cubicBezTo>
                  <a:cubicBezTo>
                    <a:pt x="322" y="225"/>
                    <a:pt x="327" y="213"/>
                    <a:pt x="331" y="213"/>
                  </a:cubicBezTo>
                  <a:cubicBezTo>
                    <a:pt x="335" y="213"/>
                    <a:pt x="345" y="213"/>
                    <a:pt x="345" y="213"/>
                  </a:cubicBezTo>
                  <a:cubicBezTo>
                    <a:pt x="345" y="213"/>
                    <a:pt x="342" y="201"/>
                    <a:pt x="342" y="199"/>
                  </a:cubicBezTo>
                  <a:cubicBezTo>
                    <a:pt x="342" y="198"/>
                    <a:pt x="350" y="187"/>
                    <a:pt x="350" y="187"/>
                  </a:cubicBezTo>
                  <a:cubicBezTo>
                    <a:pt x="350" y="187"/>
                    <a:pt x="388" y="189"/>
                    <a:pt x="388" y="177"/>
                  </a:cubicBezTo>
                  <a:cubicBezTo>
                    <a:pt x="388" y="165"/>
                    <a:pt x="398" y="141"/>
                    <a:pt x="398" y="141"/>
                  </a:cubicBezTo>
                  <a:cubicBezTo>
                    <a:pt x="382" y="142"/>
                    <a:pt x="382" y="142"/>
                    <a:pt x="382" y="142"/>
                  </a:cubicBezTo>
                  <a:cubicBezTo>
                    <a:pt x="382" y="142"/>
                    <a:pt x="360" y="129"/>
                    <a:pt x="363" y="123"/>
                  </a:cubicBezTo>
                  <a:cubicBezTo>
                    <a:pt x="366" y="117"/>
                    <a:pt x="367" y="117"/>
                    <a:pt x="365" y="112"/>
                  </a:cubicBezTo>
                  <a:cubicBezTo>
                    <a:pt x="363" y="107"/>
                    <a:pt x="361" y="105"/>
                    <a:pt x="361" y="105"/>
                  </a:cubicBezTo>
                  <a:cubicBezTo>
                    <a:pt x="361" y="105"/>
                    <a:pt x="370" y="96"/>
                    <a:pt x="370" y="94"/>
                  </a:cubicBezTo>
                  <a:cubicBezTo>
                    <a:pt x="369" y="93"/>
                    <a:pt x="363" y="87"/>
                    <a:pt x="363" y="87"/>
                  </a:cubicBezTo>
                  <a:cubicBezTo>
                    <a:pt x="356" y="89"/>
                    <a:pt x="356" y="89"/>
                    <a:pt x="356" y="89"/>
                  </a:cubicBezTo>
                  <a:cubicBezTo>
                    <a:pt x="348" y="84"/>
                    <a:pt x="348" y="84"/>
                    <a:pt x="348" y="84"/>
                  </a:cubicBezTo>
                  <a:cubicBezTo>
                    <a:pt x="354" y="77"/>
                    <a:pt x="354" y="77"/>
                    <a:pt x="354" y="77"/>
                  </a:cubicBezTo>
                  <a:cubicBezTo>
                    <a:pt x="354" y="77"/>
                    <a:pt x="343" y="73"/>
                    <a:pt x="336" y="73"/>
                  </a:cubicBezTo>
                  <a:cubicBezTo>
                    <a:pt x="329" y="73"/>
                    <a:pt x="320" y="73"/>
                    <a:pt x="320" y="73"/>
                  </a:cubicBezTo>
                  <a:cubicBezTo>
                    <a:pt x="319" y="69"/>
                    <a:pt x="319" y="69"/>
                    <a:pt x="319" y="69"/>
                  </a:cubicBezTo>
                  <a:cubicBezTo>
                    <a:pt x="319" y="69"/>
                    <a:pt x="309" y="77"/>
                    <a:pt x="308" y="76"/>
                  </a:cubicBezTo>
                  <a:cubicBezTo>
                    <a:pt x="306" y="74"/>
                    <a:pt x="290" y="55"/>
                    <a:pt x="288" y="53"/>
                  </a:cubicBezTo>
                  <a:cubicBezTo>
                    <a:pt x="285" y="51"/>
                    <a:pt x="273" y="56"/>
                    <a:pt x="274" y="54"/>
                  </a:cubicBezTo>
                  <a:cubicBezTo>
                    <a:pt x="274" y="52"/>
                    <a:pt x="272" y="40"/>
                    <a:pt x="272" y="40"/>
                  </a:cubicBezTo>
                  <a:cubicBezTo>
                    <a:pt x="277" y="24"/>
                    <a:pt x="277" y="24"/>
                    <a:pt x="277" y="24"/>
                  </a:cubicBezTo>
                  <a:cubicBezTo>
                    <a:pt x="277" y="24"/>
                    <a:pt x="270" y="26"/>
                    <a:pt x="269" y="24"/>
                  </a:cubicBezTo>
                  <a:cubicBezTo>
                    <a:pt x="268" y="22"/>
                    <a:pt x="264" y="15"/>
                    <a:pt x="264" y="15"/>
                  </a:cubicBezTo>
                  <a:cubicBezTo>
                    <a:pt x="258" y="10"/>
                    <a:pt x="258" y="10"/>
                    <a:pt x="258" y="10"/>
                  </a:cubicBezTo>
                  <a:cubicBezTo>
                    <a:pt x="248" y="16"/>
                    <a:pt x="248" y="16"/>
                    <a:pt x="248" y="16"/>
                  </a:cubicBezTo>
                  <a:cubicBezTo>
                    <a:pt x="248" y="16"/>
                    <a:pt x="245" y="18"/>
                    <a:pt x="238" y="12"/>
                  </a:cubicBezTo>
                  <a:cubicBezTo>
                    <a:pt x="232" y="7"/>
                    <a:pt x="232" y="2"/>
                    <a:pt x="225" y="0"/>
                  </a:cubicBezTo>
                  <a:cubicBezTo>
                    <a:pt x="226" y="1"/>
                    <a:pt x="226" y="1"/>
                    <a:pt x="226" y="1"/>
                  </a:cubicBezTo>
                  <a:cubicBezTo>
                    <a:pt x="227" y="2"/>
                    <a:pt x="225" y="26"/>
                    <a:pt x="225" y="26"/>
                  </a:cubicBezTo>
                  <a:cubicBezTo>
                    <a:pt x="225" y="26"/>
                    <a:pt x="222" y="27"/>
                    <a:pt x="216" y="31"/>
                  </a:cubicBezTo>
                  <a:cubicBezTo>
                    <a:pt x="209" y="35"/>
                    <a:pt x="205" y="50"/>
                    <a:pt x="205" y="50"/>
                  </a:cubicBezTo>
                  <a:cubicBezTo>
                    <a:pt x="205" y="50"/>
                    <a:pt x="184" y="45"/>
                    <a:pt x="170" y="51"/>
                  </a:cubicBezTo>
                  <a:cubicBezTo>
                    <a:pt x="157" y="57"/>
                    <a:pt x="145" y="79"/>
                    <a:pt x="145" y="79"/>
                  </a:cubicBezTo>
                  <a:cubicBezTo>
                    <a:pt x="136" y="82"/>
                    <a:pt x="96" y="113"/>
                    <a:pt x="90" y="120"/>
                  </a:cubicBezTo>
                  <a:cubicBezTo>
                    <a:pt x="83" y="127"/>
                    <a:pt x="2" y="211"/>
                    <a:pt x="2" y="220"/>
                  </a:cubicBezTo>
                  <a:cubicBezTo>
                    <a:pt x="1" y="229"/>
                    <a:pt x="12" y="247"/>
                    <a:pt x="12" y="264"/>
                  </a:cubicBezTo>
                  <a:cubicBezTo>
                    <a:pt x="12" y="281"/>
                    <a:pt x="1" y="293"/>
                    <a:pt x="1" y="294"/>
                  </a:cubicBezTo>
                  <a:cubicBezTo>
                    <a:pt x="0" y="294"/>
                    <a:pt x="19" y="315"/>
                    <a:pt x="21" y="317"/>
                  </a:cubicBezTo>
                  <a:cubicBezTo>
                    <a:pt x="23" y="319"/>
                    <a:pt x="20" y="332"/>
                    <a:pt x="18" y="335"/>
                  </a:cubicBezTo>
                  <a:cubicBezTo>
                    <a:pt x="18" y="340"/>
                    <a:pt x="19" y="347"/>
                    <a:pt x="21" y="349"/>
                  </a:cubicBezTo>
                  <a:cubicBezTo>
                    <a:pt x="23" y="351"/>
                    <a:pt x="30" y="367"/>
                    <a:pt x="31" y="368"/>
                  </a:cubicBezTo>
                  <a:cubicBezTo>
                    <a:pt x="32" y="370"/>
                    <a:pt x="53" y="366"/>
                    <a:pt x="53" y="366"/>
                  </a:cubicBezTo>
                  <a:cubicBezTo>
                    <a:pt x="53" y="366"/>
                    <a:pt x="51" y="370"/>
                    <a:pt x="60" y="383"/>
                  </a:cubicBezTo>
                  <a:cubicBezTo>
                    <a:pt x="70" y="396"/>
                    <a:pt x="85" y="394"/>
                    <a:pt x="85" y="394"/>
                  </a:cubicBezTo>
                  <a:cubicBezTo>
                    <a:pt x="93" y="403"/>
                    <a:pt x="93" y="403"/>
                    <a:pt x="93" y="403"/>
                  </a:cubicBezTo>
                  <a:cubicBezTo>
                    <a:pt x="93" y="403"/>
                    <a:pt x="97" y="404"/>
                    <a:pt x="106" y="405"/>
                  </a:cubicBezTo>
                  <a:cubicBezTo>
                    <a:pt x="106" y="400"/>
                    <a:pt x="107" y="395"/>
                    <a:pt x="110" y="392"/>
                  </a:cubicBezTo>
                  <a:cubicBezTo>
                    <a:pt x="116" y="387"/>
                    <a:pt x="118" y="383"/>
                    <a:pt x="118" y="383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17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8" name="Freeform 10">
              <a:extLst>
                <a:ext uri="{FF2B5EF4-FFF2-40B4-BE49-F238E27FC236}">
                  <a16:creationId xmlns:a16="http://schemas.microsoft.com/office/drawing/2014/main" id="{4C4C0039-EDF9-40B1-A766-EC75F3A7A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778" y="2691668"/>
              <a:ext cx="1015140" cy="1272759"/>
            </a:xfrm>
            <a:custGeom>
              <a:avLst/>
              <a:gdLst>
                <a:gd name="T0" fmla="*/ 2147483647 w 306"/>
                <a:gd name="T1" fmla="*/ 2147483647 h 393"/>
                <a:gd name="T2" fmla="*/ 2147483647 w 306"/>
                <a:gd name="T3" fmla="*/ 2147483647 h 393"/>
                <a:gd name="T4" fmla="*/ 2147483647 w 306"/>
                <a:gd name="T5" fmla="*/ 2147483647 h 393"/>
                <a:gd name="T6" fmla="*/ 2147483647 w 306"/>
                <a:gd name="T7" fmla="*/ 2147483647 h 393"/>
                <a:gd name="T8" fmla="*/ 2147483647 w 306"/>
                <a:gd name="T9" fmla="*/ 2147483647 h 393"/>
                <a:gd name="T10" fmla="*/ 2147483647 w 306"/>
                <a:gd name="T11" fmla="*/ 2147483647 h 393"/>
                <a:gd name="T12" fmla="*/ 2147483647 w 306"/>
                <a:gd name="T13" fmla="*/ 2147483647 h 393"/>
                <a:gd name="T14" fmla="*/ 2147483647 w 306"/>
                <a:gd name="T15" fmla="*/ 2147483647 h 393"/>
                <a:gd name="T16" fmla="*/ 2147483647 w 306"/>
                <a:gd name="T17" fmla="*/ 2147483647 h 393"/>
                <a:gd name="T18" fmla="*/ 2147483647 w 306"/>
                <a:gd name="T19" fmla="*/ 2147483647 h 393"/>
                <a:gd name="T20" fmla="*/ 2147483647 w 306"/>
                <a:gd name="T21" fmla="*/ 2147483647 h 393"/>
                <a:gd name="T22" fmla="*/ 2147483647 w 306"/>
                <a:gd name="T23" fmla="*/ 2147483647 h 393"/>
                <a:gd name="T24" fmla="*/ 2147483647 w 306"/>
                <a:gd name="T25" fmla="*/ 2147483647 h 393"/>
                <a:gd name="T26" fmla="*/ 2147483647 w 306"/>
                <a:gd name="T27" fmla="*/ 2147483647 h 393"/>
                <a:gd name="T28" fmla="*/ 2147483647 w 306"/>
                <a:gd name="T29" fmla="*/ 2147483647 h 393"/>
                <a:gd name="T30" fmla="*/ 2147483647 w 306"/>
                <a:gd name="T31" fmla="*/ 2147483647 h 393"/>
                <a:gd name="T32" fmla="*/ 2147483647 w 306"/>
                <a:gd name="T33" fmla="*/ 2147483647 h 393"/>
                <a:gd name="T34" fmla="*/ 2147483647 w 306"/>
                <a:gd name="T35" fmla="*/ 2147483647 h 393"/>
                <a:gd name="T36" fmla="*/ 2147483647 w 306"/>
                <a:gd name="T37" fmla="*/ 2147483647 h 393"/>
                <a:gd name="T38" fmla="*/ 2147483647 w 306"/>
                <a:gd name="T39" fmla="*/ 2147483647 h 393"/>
                <a:gd name="T40" fmla="*/ 2147483647 w 306"/>
                <a:gd name="T41" fmla="*/ 2147483647 h 393"/>
                <a:gd name="T42" fmla="*/ 2147483647 w 306"/>
                <a:gd name="T43" fmla="*/ 2147483647 h 393"/>
                <a:gd name="T44" fmla="*/ 2147483647 w 306"/>
                <a:gd name="T45" fmla="*/ 2147483647 h 393"/>
                <a:gd name="T46" fmla="*/ 2147483647 w 306"/>
                <a:gd name="T47" fmla="*/ 2147483647 h 393"/>
                <a:gd name="T48" fmla="*/ 2147483647 w 306"/>
                <a:gd name="T49" fmla="*/ 2147483647 h 393"/>
                <a:gd name="T50" fmla="*/ 2147483647 w 306"/>
                <a:gd name="T51" fmla="*/ 2147483647 h 393"/>
                <a:gd name="T52" fmla="*/ 2147483647 w 306"/>
                <a:gd name="T53" fmla="*/ 2147483647 h 393"/>
                <a:gd name="T54" fmla="*/ 2147483647 w 306"/>
                <a:gd name="T55" fmla="*/ 2147483647 h 393"/>
                <a:gd name="T56" fmla="*/ 2147483647 w 306"/>
                <a:gd name="T57" fmla="*/ 2147483647 h 393"/>
                <a:gd name="T58" fmla="*/ 2147483647 w 306"/>
                <a:gd name="T59" fmla="*/ 2147483647 h 393"/>
                <a:gd name="T60" fmla="*/ 2147483647 w 306"/>
                <a:gd name="T61" fmla="*/ 2147483647 h 393"/>
                <a:gd name="T62" fmla="*/ 0 w 306"/>
                <a:gd name="T63" fmla="*/ 2147483647 h 393"/>
                <a:gd name="T64" fmla="*/ 2147483647 w 306"/>
                <a:gd name="T65" fmla="*/ 2147483647 h 393"/>
                <a:gd name="T66" fmla="*/ 2147483647 w 306"/>
                <a:gd name="T67" fmla="*/ 2147483647 h 393"/>
                <a:gd name="T68" fmla="*/ 2147483647 w 306"/>
                <a:gd name="T69" fmla="*/ 2147483647 h 393"/>
                <a:gd name="T70" fmla="*/ 2147483647 w 306"/>
                <a:gd name="T71" fmla="*/ 2147483647 h 393"/>
                <a:gd name="T72" fmla="*/ 2147483647 w 306"/>
                <a:gd name="T73" fmla="*/ 2147483647 h 393"/>
                <a:gd name="T74" fmla="*/ 2147483647 w 306"/>
                <a:gd name="T75" fmla="*/ 2147483647 h 393"/>
                <a:gd name="T76" fmla="*/ 2147483647 w 306"/>
                <a:gd name="T77" fmla="*/ 2147483647 h 393"/>
                <a:gd name="T78" fmla="*/ 2147483647 w 306"/>
                <a:gd name="T79" fmla="*/ 2147483647 h 393"/>
                <a:gd name="T80" fmla="*/ 2147483647 w 306"/>
                <a:gd name="T81" fmla="*/ 2147483647 h 393"/>
                <a:gd name="T82" fmla="*/ 2147483647 w 306"/>
                <a:gd name="T83" fmla="*/ 2147483647 h 393"/>
                <a:gd name="T84" fmla="*/ 2147483647 w 306"/>
                <a:gd name="T85" fmla="*/ 2147483647 h 393"/>
                <a:gd name="T86" fmla="*/ 2147483647 w 306"/>
                <a:gd name="T87" fmla="*/ 2147483647 h 39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6"/>
                <a:gd name="T133" fmla="*/ 0 h 393"/>
                <a:gd name="T134" fmla="*/ 306 w 306"/>
                <a:gd name="T135" fmla="*/ 393 h 39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6" h="393">
                  <a:moveTo>
                    <a:pt x="190" y="354"/>
                  </a:moveTo>
                  <a:cubicBezTo>
                    <a:pt x="190" y="354"/>
                    <a:pt x="185" y="350"/>
                    <a:pt x="185" y="344"/>
                  </a:cubicBezTo>
                  <a:cubicBezTo>
                    <a:pt x="186" y="337"/>
                    <a:pt x="184" y="333"/>
                    <a:pt x="187" y="331"/>
                  </a:cubicBezTo>
                  <a:cubicBezTo>
                    <a:pt x="189" y="329"/>
                    <a:pt x="195" y="327"/>
                    <a:pt x="196" y="321"/>
                  </a:cubicBezTo>
                  <a:cubicBezTo>
                    <a:pt x="197" y="314"/>
                    <a:pt x="193" y="311"/>
                    <a:pt x="196" y="308"/>
                  </a:cubicBezTo>
                  <a:cubicBezTo>
                    <a:pt x="198" y="306"/>
                    <a:pt x="206" y="305"/>
                    <a:pt x="208" y="304"/>
                  </a:cubicBezTo>
                  <a:cubicBezTo>
                    <a:pt x="211" y="303"/>
                    <a:pt x="217" y="295"/>
                    <a:pt x="218" y="293"/>
                  </a:cubicBezTo>
                  <a:cubicBezTo>
                    <a:pt x="219" y="291"/>
                    <a:pt x="214" y="285"/>
                    <a:pt x="218" y="285"/>
                  </a:cubicBezTo>
                  <a:cubicBezTo>
                    <a:pt x="222" y="285"/>
                    <a:pt x="231" y="286"/>
                    <a:pt x="236" y="277"/>
                  </a:cubicBezTo>
                  <a:cubicBezTo>
                    <a:pt x="240" y="269"/>
                    <a:pt x="256" y="250"/>
                    <a:pt x="267" y="250"/>
                  </a:cubicBezTo>
                  <a:cubicBezTo>
                    <a:pt x="279" y="250"/>
                    <a:pt x="282" y="257"/>
                    <a:pt x="282" y="257"/>
                  </a:cubicBezTo>
                  <a:cubicBezTo>
                    <a:pt x="282" y="257"/>
                    <a:pt x="289" y="254"/>
                    <a:pt x="291" y="243"/>
                  </a:cubicBezTo>
                  <a:cubicBezTo>
                    <a:pt x="293" y="233"/>
                    <a:pt x="292" y="230"/>
                    <a:pt x="292" y="230"/>
                  </a:cubicBezTo>
                  <a:cubicBezTo>
                    <a:pt x="292" y="230"/>
                    <a:pt x="282" y="210"/>
                    <a:pt x="286" y="208"/>
                  </a:cubicBezTo>
                  <a:cubicBezTo>
                    <a:pt x="290" y="207"/>
                    <a:pt x="300" y="198"/>
                    <a:pt x="299" y="194"/>
                  </a:cubicBezTo>
                  <a:cubicBezTo>
                    <a:pt x="297" y="190"/>
                    <a:pt x="306" y="189"/>
                    <a:pt x="295" y="180"/>
                  </a:cubicBezTo>
                  <a:cubicBezTo>
                    <a:pt x="284" y="170"/>
                    <a:pt x="277" y="164"/>
                    <a:pt x="277" y="164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50" y="157"/>
                    <a:pt x="250" y="157"/>
                    <a:pt x="250" y="157"/>
                  </a:cubicBezTo>
                  <a:cubicBezTo>
                    <a:pt x="250" y="157"/>
                    <a:pt x="243" y="163"/>
                    <a:pt x="241" y="164"/>
                  </a:cubicBezTo>
                  <a:cubicBezTo>
                    <a:pt x="241" y="164"/>
                    <a:pt x="241" y="164"/>
                    <a:pt x="241" y="164"/>
                  </a:cubicBezTo>
                  <a:cubicBezTo>
                    <a:pt x="241" y="165"/>
                    <a:pt x="241" y="164"/>
                    <a:pt x="241" y="164"/>
                  </a:cubicBezTo>
                  <a:cubicBezTo>
                    <a:pt x="243" y="162"/>
                    <a:pt x="245" y="151"/>
                    <a:pt x="244" y="149"/>
                  </a:cubicBezTo>
                  <a:cubicBezTo>
                    <a:pt x="243" y="148"/>
                    <a:pt x="234" y="148"/>
                    <a:pt x="234" y="148"/>
                  </a:cubicBezTo>
                  <a:cubicBezTo>
                    <a:pt x="234" y="148"/>
                    <a:pt x="225" y="128"/>
                    <a:pt x="223" y="126"/>
                  </a:cubicBezTo>
                  <a:cubicBezTo>
                    <a:pt x="220" y="124"/>
                    <a:pt x="208" y="123"/>
                    <a:pt x="208" y="123"/>
                  </a:cubicBezTo>
                  <a:cubicBezTo>
                    <a:pt x="208" y="123"/>
                    <a:pt x="196" y="111"/>
                    <a:pt x="199" y="109"/>
                  </a:cubicBezTo>
                  <a:cubicBezTo>
                    <a:pt x="202" y="106"/>
                    <a:pt x="216" y="104"/>
                    <a:pt x="212" y="98"/>
                  </a:cubicBezTo>
                  <a:cubicBezTo>
                    <a:pt x="208" y="92"/>
                    <a:pt x="202" y="100"/>
                    <a:pt x="196" y="94"/>
                  </a:cubicBezTo>
                  <a:cubicBezTo>
                    <a:pt x="191" y="88"/>
                    <a:pt x="191" y="86"/>
                    <a:pt x="192" y="85"/>
                  </a:cubicBezTo>
                  <a:cubicBezTo>
                    <a:pt x="194" y="85"/>
                    <a:pt x="202" y="81"/>
                    <a:pt x="200" y="73"/>
                  </a:cubicBezTo>
                  <a:cubicBezTo>
                    <a:pt x="199" y="66"/>
                    <a:pt x="197" y="64"/>
                    <a:pt x="197" y="64"/>
                  </a:cubicBezTo>
                  <a:cubicBezTo>
                    <a:pt x="197" y="64"/>
                    <a:pt x="197" y="55"/>
                    <a:pt x="195" y="42"/>
                  </a:cubicBezTo>
                  <a:cubicBezTo>
                    <a:pt x="192" y="29"/>
                    <a:pt x="189" y="25"/>
                    <a:pt x="184" y="16"/>
                  </a:cubicBezTo>
                  <a:cubicBezTo>
                    <a:pt x="183" y="14"/>
                    <a:pt x="181" y="12"/>
                    <a:pt x="180" y="10"/>
                  </a:cubicBezTo>
                  <a:cubicBezTo>
                    <a:pt x="180" y="11"/>
                    <a:pt x="180" y="11"/>
                    <a:pt x="180" y="11"/>
                  </a:cubicBezTo>
                  <a:cubicBezTo>
                    <a:pt x="180" y="11"/>
                    <a:pt x="173" y="7"/>
                    <a:pt x="167" y="4"/>
                  </a:cubicBezTo>
                  <a:cubicBezTo>
                    <a:pt x="160" y="0"/>
                    <a:pt x="141" y="3"/>
                    <a:pt x="141" y="3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41" y="17"/>
                    <a:pt x="141" y="17"/>
                    <a:pt x="141" y="17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3" y="30"/>
                    <a:pt x="133" y="31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32" y="32"/>
                    <a:pt x="128" y="45"/>
                    <a:pt x="127" y="50"/>
                  </a:cubicBezTo>
                  <a:cubicBezTo>
                    <a:pt x="125" y="55"/>
                    <a:pt x="129" y="58"/>
                    <a:pt x="129" y="64"/>
                  </a:cubicBezTo>
                  <a:cubicBezTo>
                    <a:pt x="129" y="69"/>
                    <a:pt x="136" y="66"/>
                    <a:pt x="136" y="66"/>
                  </a:cubicBezTo>
                  <a:cubicBezTo>
                    <a:pt x="134" y="76"/>
                    <a:pt x="134" y="76"/>
                    <a:pt x="134" y="76"/>
                  </a:cubicBezTo>
                  <a:cubicBezTo>
                    <a:pt x="134" y="76"/>
                    <a:pt x="131" y="75"/>
                    <a:pt x="122" y="76"/>
                  </a:cubicBezTo>
                  <a:cubicBezTo>
                    <a:pt x="114" y="76"/>
                    <a:pt x="102" y="81"/>
                    <a:pt x="100" y="81"/>
                  </a:cubicBezTo>
                  <a:cubicBezTo>
                    <a:pt x="99" y="81"/>
                    <a:pt x="86" y="78"/>
                    <a:pt x="86" y="78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7" y="78"/>
                    <a:pt x="63" y="83"/>
                    <a:pt x="63" y="85"/>
                  </a:cubicBezTo>
                  <a:cubicBezTo>
                    <a:pt x="63" y="87"/>
                    <a:pt x="48" y="87"/>
                    <a:pt x="46" y="87"/>
                  </a:cubicBezTo>
                  <a:cubicBezTo>
                    <a:pt x="45" y="87"/>
                    <a:pt x="41" y="79"/>
                    <a:pt x="41" y="79"/>
                  </a:cubicBezTo>
                  <a:cubicBezTo>
                    <a:pt x="41" y="79"/>
                    <a:pt x="33" y="81"/>
                    <a:pt x="33" y="85"/>
                  </a:cubicBezTo>
                  <a:cubicBezTo>
                    <a:pt x="33" y="89"/>
                    <a:pt x="28" y="95"/>
                    <a:pt x="25" y="98"/>
                  </a:cubicBezTo>
                  <a:cubicBezTo>
                    <a:pt x="21" y="102"/>
                    <a:pt x="12" y="101"/>
                    <a:pt x="12" y="103"/>
                  </a:cubicBezTo>
                  <a:cubicBezTo>
                    <a:pt x="11" y="104"/>
                    <a:pt x="12" y="109"/>
                    <a:pt x="11" y="115"/>
                  </a:cubicBezTo>
                  <a:cubicBezTo>
                    <a:pt x="10" y="120"/>
                    <a:pt x="6" y="125"/>
                    <a:pt x="5" y="127"/>
                  </a:cubicBezTo>
                  <a:cubicBezTo>
                    <a:pt x="3" y="128"/>
                    <a:pt x="12" y="141"/>
                    <a:pt x="12" y="141"/>
                  </a:cubicBezTo>
                  <a:cubicBezTo>
                    <a:pt x="12" y="141"/>
                    <a:pt x="10" y="145"/>
                    <a:pt x="4" y="150"/>
                  </a:cubicBezTo>
                  <a:cubicBezTo>
                    <a:pt x="1" y="153"/>
                    <a:pt x="0" y="158"/>
                    <a:pt x="0" y="163"/>
                  </a:cubicBezTo>
                  <a:cubicBezTo>
                    <a:pt x="0" y="163"/>
                    <a:pt x="1" y="163"/>
                    <a:pt x="2" y="163"/>
                  </a:cubicBezTo>
                  <a:cubicBezTo>
                    <a:pt x="12" y="164"/>
                    <a:pt x="21" y="182"/>
                    <a:pt x="21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34" y="181"/>
                    <a:pt x="32" y="193"/>
                    <a:pt x="32" y="195"/>
                  </a:cubicBezTo>
                  <a:cubicBezTo>
                    <a:pt x="32" y="197"/>
                    <a:pt x="39" y="198"/>
                    <a:pt x="43" y="201"/>
                  </a:cubicBezTo>
                  <a:cubicBezTo>
                    <a:pt x="48" y="204"/>
                    <a:pt x="53" y="216"/>
                    <a:pt x="53" y="216"/>
                  </a:cubicBezTo>
                  <a:cubicBezTo>
                    <a:pt x="53" y="216"/>
                    <a:pt x="60" y="218"/>
                    <a:pt x="64" y="218"/>
                  </a:cubicBezTo>
                  <a:cubicBezTo>
                    <a:pt x="68" y="218"/>
                    <a:pt x="82" y="213"/>
                    <a:pt x="82" y="213"/>
                  </a:cubicBezTo>
                  <a:cubicBezTo>
                    <a:pt x="77" y="240"/>
                    <a:pt x="77" y="240"/>
                    <a:pt x="77" y="240"/>
                  </a:cubicBezTo>
                  <a:cubicBezTo>
                    <a:pt x="88" y="249"/>
                    <a:pt x="88" y="249"/>
                    <a:pt x="88" y="249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02" y="245"/>
                    <a:pt x="132" y="276"/>
                    <a:pt x="132" y="284"/>
                  </a:cubicBezTo>
                  <a:cubicBezTo>
                    <a:pt x="132" y="291"/>
                    <a:pt x="130" y="292"/>
                    <a:pt x="128" y="294"/>
                  </a:cubicBezTo>
                  <a:cubicBezTo>
                    <a:pt x="126" y="297"/>
                    <a:pt x="136" y="302"/>
                    <a:pt x="136" y="302"/>
                  </a:cubicBezTo>
                  <a:cubicBezTo>
                    <a:pt x="134" y="308"/>
                    <a:pt x="134" y="308"/>
                    <a:pt x="134" y="308"/>
                  </a:cubicBezTo>
                  <a:cubicBezTo>
                    <a:pt x="134" y="308"/>
                    <a:pt x="141" y="315"/>
                    <a:pt x="143" y="318"/>
                  </a:cubicBezTo>
                  <a:cubicBezTo>
                    <a:pt x="143" y="320"/>
                    <a:pt x="137" y="332"/>
                    <a:pt x="133" y="340"/>
                  </a:cubicBezTo>
                  <a:cubicBezTo>
                    <a:pt x="134" y="340"/>
                    <a:pt x="134" y="340"/>
                    <a:pt x="134" y="340"/>
                  </a:cubicBezTo>
                  <a:cubicBezTo>
                    <a:pt x="146" y="355"/>
                    <a:pt x="146" y="355"/>
                    <a:pt x="146" y="355"/>
                  </a:cubicBezTo>
                  <a:cubicBezTo>
                    <a:pt x="146" y="355"/>
                    <a:pt x="149" y="362"/>
                    <a:pt x="149" y="366"/>
                  </a:cubicBezTo>
                  <a:cubicBezTo>
                    <a:pt x="149" y="370"/>
                    <a:pt x="152" y="370"/>
                    <a:pt x="160" y="375"/>
                  </a:cubicBezTo>
                  <a:cubicBezTo>
                    <a:pt x="168" y="380"/>
                    <a:pt x="168" y="384"/>
                    <a:pt x="175" y="393"/>
                  </a:cubicBezTo>
                  <a:cubicBezTo>
                    <a:pt x="182" y="386"/>
                    <a:pt x="193" y="374"/>
                    <a:pt x="193" y="371"/>
                  </a:cubicBezTo>
                  <a:cubicBezTo>
                    <a:pt x="193" y="368"/>
                    <a:pt x="190" y="354"/>
                    <a:pt x="190" y="354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17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9" name="Freeform 12">
              <a:extLst>
                <a:ext uri="{FF2B5EF4-FFF2-40B4-BE49-F238E27FC236}">
                  <a16:creationId xmlns:a16="http://schemas.microsoft.com/office/drawing/2014/main" id="{07B1DC67-EEE8-445D-8B6F-01C334ED8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368" y="1032472"/>
              <a:ext cx="1107579" cy="1125919"/>
            </a:xfrm>
            <a:custGeom>
              <a:avLst/>
              <a:gdLst>
                <a:gd name="T0" fmla="*/ 2147483647 w 334"/>
                <a:gd name="T1" fmla="*/ 2147483647 h 346"/>
                <a:gd name="T2" fmla="*/ 2147483647 w 334"/>
                <a:gd name="T3" fmla="*/ 2147483647 h 346"/>
                <a:gd name="T4" fmla="*/ 2147483647 w 334"/>
                <a:gd name="T5" fmla="*/ 2147483647 h 346"/>
                <a:gd name="T6" fmla="*/ 2147483647 w 334"/>
                <a:gd name="T7" fmla="*/ 2147483647 h 346"/>
                <a:gd name="T8" fmla="*/ 2147483647 w 334"/>
                <a:gd name="T9" fmla="*/ 2147483647 h 346"/>
                <a:gd name="T10" fmla="*/ 2147483647 w 334"/>
                <a:gd name="T11" fmla="*/ 2147483647 h 346"/>
                <a:gd name="T12" fmla="*/ 2147483647 w 334"/>
                <a:gd name="T13" fmla="*/ 2147483647 h 346"/>
                <a:gd name="T14" fmla="*/ 2147483647 w 334"/>
                <a:gd name="T15" fmla="*/ 2147483647 h 346"/>
                <a:gd name="T16" fmla="*/ 2147483647 w 334"/>
                <a:gd name="T17" fmla="*/ 2147483647 h 346"/>
                <a:gd name="T18" fmla="*/ 2147483647 w 334"/>
                <a:gd name="T19" fmla="*/ 2147483647 h 346"/>
                <a:gd name="T20" fmla="*/ 2147483647 w 334"/>
                <a:gd name="T21" fmla="*/ 2147483647 h 346"/>
                <a:gd name="T22" fmla="*/ 2147483647 w 334"/>
                <a:gd name="T23" fmla="*/ 2147483647 h 346"/>
                <a:gd name="T24" fmla="*/ 2147483647 w 334"/>
                <a:gd name="T25" fmla="*/ 2147483647 h 346"/>
                <a:gd name="T26" fmla="*/ 2147483647 w 334"/>
                <a:gd name="T27" fmla="*/ 2147483647 h 346"/>
                <a:gd name="T28" fmla="*/ 2147483647 w 334"/>
                <a:gd name="T29" fmla="*/ 2147483647 h 346"/>
                <a:gd name="T30" fmla="*/ 2147483647 w 334"/>
                <a:gd name="T31" fmla="*/ 2147483647 h 346"/>
                <a:gd name="T32" fmla="*/ 2147483647 w 334"/>
                <a:gd name="T33" fmla="*/ 2147483647 h 346"/>
                <a:gd name="T34" fmla="*/ 2147483647 w 334"/>
                <a:gd name="T35" fmla="*/ 2147483647 h 346"/>
                <a:gd name="T36" fmla="*/ 2147483647 w 334"/>
                <a:gd name="T37" fmla="*/ 2147483647 h 346"/>
                <a:gd name="T38" fmla="*/ 2147483647 w 334"/>
                <a:gd name="T39" fmla="*/ 2147483647 h 346"/>
                <a:gd name="T40" fmla="*/ 2147483647 w 334"/>
                <a:gd name="T41" fmla="*/ 2147483647 h 346"/>
                <a:gd name="T42" fmla="*/ 2147483647 w 334"/>
                <a:gd name="T43" fmla="*/ 2147483647 h 346"/>
                <a:gd name="T44" fmla="*/ 2147483647 w 334"/>
                <a:gd name="T45" fmla="*/ 2147483647 h 346"/>
                <a:gd name="T46" fmla="*/ 2147483647 w 334"/>
                <a:gd name="T47" fmla="*/ 2147483647 h 346"/>
                <a:gd name="T48" fmla="*/ 2147483647 w 334"/>
                <a:gd name="T49" fmla="*/ 2147483647 h 346"/>
                <a:gd name="T50" fmla="*/ 2147483647 w 334"/>
                <a:gd name="T51" fmla="*/ 2147483647 h 346"/>
                <a:gd name="T52" fmla="*/ 2147483647 w 334"/>
                <a:gd name="T53" fmla="*/ 2147483647 h 346"/>
                <a:gd name="T54" fmla="*/ 2147483647 w 334"/>
                <a:gd name="T55" fmla="*/ 2147483647 h 346"/>
                <a:gd name="T56" fmla="*/ 2147483647 w 334"/>
                <a:gd name="T57" fmla="*/ 2147483647 h 346"/>
                <a:gd name="T58" fmla="*/ 2147483647 w 334"/>
                <a:gd name="T59" fmla="*/ 2147483647 h 346"/>
                <a:gd name="T60" fmla="*/ 2147483647 w 334"/>
                <a:gd name="T61" fmla="*/ 2147483647 h 346"/>
                <a:gd name="T62" fmla="*/ 2147483647 w 334"/>
                <a:gd name="T63" fmla="*/ 2147483647 h 346"/>
                <a:gd name="T64" fmla="*/ 2147483647 w 334"/>
                <a:gd name="T65" fmla="*/ 2147483647 h 346"/>
                <a:gd name="T66" fmla="*/ 2147483647 w 334"/>
                <a:gd name="T67" fmla="*/ 2147483647 h 3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34"/>
                <a:gd name="T103" fmla="*/ 0 h 346"/>
                <a:gd name="T104" fmla="*/ 334 w 334"/>
                <a:gd name="T105" fmla="*/ 346 h 3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34" h="346">
                  <a:moveTo>
                    <a:pt x="197" y="334"/>
                  </a:moveTo>
                  <a:cubicBezTo>
                    <a:pt x="187" y="320"/>
                    <a:pt x="187" y="320"/>
                    <a:pt x="187" y="320"/>
                  </a:cubicBezTo>
                  <a:cubicBezTo>
                    <a:pt x="193" y="315"/>
                    <a:pt x="193" y="315"/>
                    <a:pt x="193" y="31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5" y="304"/>
                    <a:pt x="213" y="309"/>
                    <a:pt x="214" y="304"/>
                  </a:cubicBezTo>
                  <a:cubicBezTo>
                    <a:pt x="215" y="298"/>
                    <a:pt x="217" y="291"/>
                    <a:pt x="217" y="291"/>
                  </a:cubicBezTo>
                  <a:cubicBezTo>
                    <a:pt x="227" y="290"/>
                    <a:pt x="227" y="290"/>
                    <a:pt x="227" y="290"/>
                  </a:cubicBezTo>
                  <a:cubicBezTo>
                    <a:pt x="227" y="277"/>
                    <a:pt x="227" y="277"/>
                    <a:pt x="227" y="277"/>
                  </a:cubicBezTo>
                  <a:cubicBezTo>
                    <a:pt x="235" y="279"/>
                    <a:pt x="235" y="279"/>
                    <a:pt x="235" y="279"/>
                  </a:cubicBezTo>
                  <a:cubicBezTo>
                    <a:pt x="252" y="274"/>
                    <a:pt x="252" y="274"/>
                    <a:pt x="252" y="274"/>
                  </a:cubicBezTo>
                  <a:cubicBezTo>
                    <a:pt x="252" y="274"/>
                    <a:pt x="262" y="278"/>
                    <a:pt x="271" y="280"/>
                  </a:cubicBezTo>
                  <a:cubicBezTo>
                    <a:pt x="280" y="283"/>
                    <a:pt x="283" y="287"/>
                    <a:pt x="285" y="286"/>
                  </a:cubicBezTo>
                  <a:cubicBezTo>
                    <a:pt x="287" y="285"/>
                    <a:pt x="296" y="280"/>
                    <a:pt x="296" y="275"/>
                  </a:cubicBezTo>
                  <a:cubicBezTo>
                    <a:pt x="296" y="269"/>
                    <a:pt x="292" y="261"/>
                    <a:pt x="294" y="260"/>
                  </a:cubicBezTo>
                  <a:cubicBezTo>
                    <a:pt x="297" y="260"/>
                    <a:pt x="304" y="253"/>
                    <a:pt x="312" y="244"/>
                  </a:cubicBezTo>
                  <a:cubicBezTo>
                    <a:pt x="321" y="234"/>
                    <a:pt x="313" y="224"/>
                    <a:pt x="315" y="224"/>
                  </a:cubicBezTo>
                  <a:cubicBezTo>
                    <a:pt x="317" y="224"/>
                    <a:pt x="334" y="219"/>
                    <a:pt x="334" y="219"/>
                  </a:cubicBezTo>
                  <a:cubicBezTo>
                    <a:pt x="326" y="201"/>
                    <a:pt x="326" y="201"/>
                    <a:pt x="326" y="201"/>
                  </a:cubicBezTo>
                  <a:cubicBezTo>
                    <a:pt x="326" y="201"/>
                    <a:pt x="314" y="199"/>
                    <a:pt x="313" y="196"/>
                  </a:cubicBezTo>
                  <a:cubicBezTo>
                    <a:pt x="311" y="193"/>
                    <a:pt x="308" y="187"/>
                    <a:pt x="308" y="187"/>
                  </a:cubicBezTo>
                  <a:cubicBezTo>
                    <a:pt x="308" y="187"/>
                    <a:pt x="328" y="182"/>
                    <a:pt x="327" y="180"/>
                  </a:cubicBezTo>
                  <a:cubicBezTo>
                    <a:pt x="326" y="179"/>
                    <a:pt x="320" y="167"/>
                    <a:pt x="320" y="167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295" y="134"/>
                    <a:pt x="295" y="134"/>
                    <a:pt x="295" y="134"/>
                  </a:cubicBezTo>
                  <a:cubicBezTo>
                    <a:pt x="295" y="134"/>
                    <a:pt x="261" y="134"/>
                    <a:pt x="263" y="133"/>
                  </a:cubicBezTo>
                  <a:cubicBezTo>
                    <a:pt x="264" y="132"/>
                    <a:pt x="269" y="126"/>
                    <a:pt x="268" y="119"/>
                  </a:cubicBezTo>
                  <a:cubicBezTo>
                    <a:pt x="266" y="111"/>
                    <a:pt x="261" y="102"/>
                    <a:pt x="263" y="99"/>
                  </a:cubicBezTo>
                  <a:cubicBezTo>
                    <a:pt x="264" y="95"/>
                    <a:pt x="272" y="95"/>
                    <a:pt x="270" y="87"/>
                  </a:cubicBezTo>
                  <a:cubicBezTo>
                    <a:pt x="269" y="79"/>
                    <a:pt x="259" y="77"/>
                    <a:pt x="258" y="64"/>
                  </a:cubicBezTo>
                  <a:cubicBezTo>
                    <a:pt x="257" y="50"/>
                    <a:pt x="282" y="31"/>
                    <a:pt x="282" y="28"/>
                  </a:cubicBezTo>
                  <a:cubicBezTo>
                    <a:pt x="282" y="27"/>
                    <a:pt x="283" y="23"/>
                    <a:pt x="283" y="19"/>
                  </a:cubicBezTo>
                  <a:cubicBezTo>
                    <a:pt x="282" y="19"/>
                    <a:pt x="281" y="19"/>
                    <a:pt x="280" y="19"/>
                  </a:cubicBezTo>
                  <a:cubicBezTo>
                    <a:pt x="276" y="20"/>
                    <a:pt x="269" y="13"/>
                    <a:pt x="266" y="11"/>
                  </a:cubicBezTo>
                  <a:cubicBezTo>
                    <a:pt x="262" y="9"/>
                    <a:pt x="259" y="12"/>
                    <a:pt x="249" y="11"/>
                  </a:cubicBezTo>
                  <a:cubicBezTo>
                    <a:pt x="239" y="11"/>
                    <a:pt x="234" y="3"/>
                    <a:pt x="226" y="2"/>
                  </a:cubicBezTo>
                  <a:cubicBezTo>
                    <a:pt x="218" y="0"/>
                    <a:pt x="197" y="12"/>
                    <a:pt x="197" y="12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5" y="8"/>
                    <a:pt x="101" y="21"/>
                    <a:pt x="100" y="22"/>
                  </a:cubicBezTo>
                  <a:cubicBezTo>
                    <a:pt x="98" y="22"/>
                    <a:pt x="102" y="36"/>
                    <a:pt x="101" y="37"/>
                  </a:cubicBezTo>
                  <a:cubicBezTo>
                    <a:pt x="101" y="38"/>
                    <a:pt x="62" y="66"/>
                    <a:pt x="56" y="68"/>
                  </a:cubicBezTo>
                  <a:cubicBezTo>
                    <a:pt x="49" y="69"/>
                    <a:pt x="36" y="54"/>
                    <a:pt x="36" y="54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12" y="96"/>
                    <a:pt x="14" y="102"/>
                  </a:cubicBezTo>
                  <a:cubicBezTo>
                    <a:pt x="15" y="108"/>
                    <a:pt x="6" y="117"/>
                    <a:pt x="5" y="121"/>
                  </a:cubicBezTo>
                  <a:cubicBezTo>
                    <a:pt x="4" y="125"/>
                    <a:pt x="24" y="151"/>
                    <a:pt x="30" y="158"/>
                  </a:cubicBezTo>
                  <a:cubicBezTo>
                    <a:pt x="35" y="165"/>
                    <a:pt x="32" y="174"/>
                    <a:pt x="38" y="186"/>
                  </a:cubicBezTo>
                  <a:cubicBezTo>
                    <a:pt x="43" y="198"/>
                    <a:pt x="44" y="208"/>
                    <a:pt x="44" y="208"/>
                  </a:cubicBezTo>
                  <a:cubicBezTo>
                    <a:pt x="63" y="229"/>
                    <a:pt x="63" y="229"/>
                    <a:pt x="63" y="229"/>
                  </a:cubicBezTo>
                  <a:cubicBezTo>
                    <a:pt x="63" y="229"/>
                    <a:pt x="49" y="223"/>
                    <a:pt x="39" y="233"/>
                  </a:cubicBezTo>
                  <a:cubicBezTo>
                    <a:pt x="31" y="243"/>
                    <a:pt x="50" y="263"/>
                    <a:pt x="55" y="269"/>
                  </a:cubicBezTo>
                  <a:cubicBezTo>
                    <a:pt x="62" y="271"/>
                    <a:pt x="62" y="276"/>
                    <a:pt x="68" y="281"/>
                  </a:cubicBezTo>
                  <a:cubicBezTo>
                    <a:pt x="75" y="287"/>
                    <a:pt x="78" y="285"/>
                    <a:pt x="78" y="285"/>
                  </a:cubicBezTo>
                  <a:cubicBezTo>
                    <a:pt x="88" y="279"/>
                    <a:pt x="88" y="279"/>
                    <a:pt x="88" y="279"/>
                  </a:cubicBezTo>
                  <a:cubicBezTo>
                    <a:pt x="94" y="284"/>
                    <a:pt x="94" y="284"/>
                    <a:pt x="94" y="284"/>
                  </a:cubicBezTo>
                  <a:cubicBezTo>
                    <a:pt x="94" y="284"/>
                    <a:pt x="98" y="291"/>
                    <a:pt x="99" y="293"/>
                  </a:cubicBezTo>
                  <a:cubicBezTo>
                    <a:pt x="100" y="295"/>
                    <a:pt x="107" y="293"/>
                    <a:pt x="107" y="293"/>
                  </a:cubicBezTo>
                  <a:cubicBezTo>
                    <a:pt x="102" y="309"/>
                    <a:pt x="102" y="309"/>
                    <a:pt x="102" y="309"/>
                  </a:cubicBezTo>
                  <a:cubicBezTo>
                    <a:pt x="102" y="309"/>
                    <a:pt x="104" y="321"/>
                    <a:pt x="104" y="323"/>
                  </a:cubicBezTo>
                  <a:cubicBezTo>
                    <a:pt x="103" y="325"/>
                    <a:pt x="115" y="320"/>
                    <a:pt x="118" y="322"/>
                  </a:cubicBezTo>
                  <a:cubicBezTo>
                    <a:pt x="120" y="324"/>
                    <a:pt x="136" y="343"/>
                    <a:pt x="138" y="345"/>
                  </a:cubicBezTo>
                  <a:cubicBezTo>
                    <a:pt x="139" y="346"/>
                    <a:pt x="149" y="338"/>
                    <a:pt x="149" y="338"/>
                  </a:cubicBezTo>
                  <a:cubicBezTo>
                    <a:pt x="150" y="342"/>
                    <a:pt x="150" y="342"/>
                    <a:pt x="150" y="342"/>
                  </a:cubicBezTo>
                  <a:cubicBezTo>
                    <a:pt x="150" y="342"/>
                    <a:pt x="159" y="342"/>
                    <a:pt x="166" y="342"/>
                  </a:cubicBezTo>
                  <a:cubicBezTo>
                    <a:pt x="173" y="342"/>
                    <a:pt x="184" y="346"/>
                    <a:pt x="184" y="346"/>
                  </a:cubicBezTo>
                  <a:cubicBezTo>
                    <a:pt x="184" y="346"/>
                    <a:pt x="184" y="346"/>
                    <a:pt x="184" y="346"/>
                  </a:cubicBezTo>
                  <a:cubicBezTo>
                    <a:pt x="189" y="345"/>
                    <a:pt x="194" y="344"/>
                    <a:pt x="195" y="343"/>
                  </a:cubicBezTo>
                  <a:cubicBezTo>
                    <a:pt x="195" y="342"/>
                    <a:pt x="197" y="334"/>
                    <a:pt x="197" y="334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17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0" name="Freeform 13">
              <a:extLst>
                <a:ext uri="{FF2B5EF4-FFF2-40B4-BE49-F238E27FC236}">
                  <a16:creationId xmlns:a16="http://schemas.microsoft.com/office/drawing/2014/main" id="{5E5BDEAC-86B0-49BB-8581-CB34D3124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5663" y="2210334"/>
              <a:ext cx="751686" cy="1263484"/>
            </a:xfrm>
            <a:custGeom>
              <a:avLst/>
              <a:gdLst>
                <a:gd name="T0" fmla="*/ 2147483647 w 227"/>
                <a:gd name="T1" fmla="*/ 2147483647 h 390"/>
                <a:gd name="T2" fmla="*/ 2147483647 w 227"/>
                <a:gd name="T3" fmla="*/ 2147483647 h 390"/>
                <a:gd name="T4" fmla="*/ 2147483647 w 227"/>
                <a:gd name="T5" fmla="*/ 2147483647 h 390"/>
                <a:gd name="T6" fmla="*/ 2147483647 w 227"/>
                <a:gd name="T7" fmla="*/ 2147483647 h 390"/>
                <a:gd name="T8" fmla="*/ 2147483647 w 227"/>
                <a:gd name="T9" fmla="*/ 2147483647 h 390"/>
                <a:gd name="T10" fmla="*/ 2147483647 w 227"/>
                <a:gd name="T11" fmla="*/ 2147483647 h 390"/>
                <a:gd name="T12" fmla="*/ 2147483647 w 227"/>
                <a:gd name="T13" fmla="*/ 2147483647 h 390"/>
                <a:gd name="T14" fmla="*/ 2147483647 w 227"/>
                <a:gd name="T15" fmla="*/ 2147483647 h 390"/>
                <a:gd name="T16" fmla="*/ 2147483647 w 227"/>
                <a:gd name="T17" fmla="*/ 2147483647 h 390"/>
                <a:gd name="T18" fmla="*/ 2147483647 w 227"/>
                <a:gd name="T19" fmla="*/ 2147483647 h 390"/>
                <a:gd name="T20" fmla="*/ 2147483647 w 227"/>
                <a:gd name="T21" fmla="*/ 2147483647 h 390"/>
                <a:gd name="T22" fmla="*/ 2147483647 w 227"/>
                <a:gd name="T23" fmla="*/ 2147483647 h 390"/>
                <a:gd name="T24" fmla="*/ 2147483647 w 227"/>
                <a:gd name="T25" fmla="*/ 2147483647 h 390"/>
                <a:gd name="T26" fmla="*/ 2147483647 w 227"/>
                <a:gd name="T27" fmla="*/ 2147483647 h 390"/>
                <a:gd name="T28" fmla="*/ 2147483647 w 227"/>
                <a:gd name="T29" fmla="*/ 2147483647 h 390"/>
                <a:gd name="T30" fmla="*/ 2147483647 w 227"/>
                <a:gd name="T31" fmla="*/ 2147483647 h 390"/>
                <a:gd name="T32" fmla="*/ 2147483647 w 227"/>
                <a:gd name="T33" fmla="*/ 2147483647 h 390"/>
                <a:gd name="T34" fmla="*/ 2147483647 w 227"/>
                <a:gd name="T35" fmla="*/ 2147483647 h 390"/>
                <a:gd name="T36" fmla="*/ 2147483647 w 227"/>
                <a:gd name="T37" fmla="*/ 2147483647 h 390"/>
                <a:gd name="T38" fmla="*/ 2147483647 w 227"/>
                <a:gd name="T39" fmla="*/ 2147483647 h 390"/>
                <a:gd name="T40" fmla="*/ 2147483647 w 227"/>
                <a:gd name="T41" fmla="*/ 2147483647 h 390"/>
                <a:gd name="T42" fmla="*/ 0 w 227"/>
                <a:gd name="T43" fmla="*/ 2147483647 h 390"/>
                <a:gd name="T44" fmla="*/ 2147483647 w 227"/>
                <a:gd name="T45" fmla="*/ 2147483647 h 390"/>
                <a:gd name="T46" fmla="*/ 2147483647 w 227"/>
                <a:gd name="T47" fmla="*/ 2147483647 h 390"/>
                <a:gd name="T48" fmla="*/ 2147483647 w 227"/>
                <a:gd name="T49" fmla="*/ 2147483647 h 390"/>
                <a:gd name="T50" fmla="*/ 2147483647 w 227"/>
                <a:gd name="T51" fmla="*/ 2147483647 h 390"/>
                <a:gd name="T52" fmla="*/ 2147483647 w 227"/>
                <a:gd name="T53" fmla="*/ 2147483647 h 390"/>
                <a:gd name="T54" fmla="*/ 2147483647 w 227"/>
                <a:gd name="T55" fmla="*/ 2147483647 h 390"/>
                <a:gd name="T56" fmla="*/ 2147483647 w 227"/>
                <a:gd name="T57" fmla="*/ 2147483647 h 390"/>
                <a:gd name="T58" fmla="*/ 2147483647 w 227"/>
                <a:gd name="T59" fmla="*/ 2147483647 h 390"/>
                <a:gd name="T60" fmla="*/ 2147483647 w 227"/>
                <a:gd name="T61" fmla="*/ 2147483647 h 390"/>
                <a:gd name="T62" fmla="*/ 2147483647 w 227"/>
                <a:gd name="T63" fmla="*/ 2147483647 h 390"/>
                <a:gd name="T64" fmla="*/ 2147483647 w 227"/>
                <a:gd name="T65" fmla="*/ 2147483647 h 390"/>
                <a:gd name="T66" fmla="*/ 2147483647 w 227"/>
                <a:gd name="T67" fmla="*/ 2147483647 h 390"/>
                <a:gd name="T68" fmla="*/ 2147483647 w 227"/>
                <a:gd name="T69" fmla="*/ 2147483647 h 390"/>
                <a:gd name="T70" fmla="*/ 2147483647 w 227"/>
                <a:gd name="T71" fmla="*/ 2147483647 h 390"/>
                <a:gd name="T72" fmla="*/ 2147483647 w 227"/>
                <a:gd name="T73" fmla="*/ 2147483647 h 3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7"/>
                <a:gd name="T112" fmla="*/ 0 h 390"/>
                <a:gd name="T113" fmla="*/ 227 w 227"/>
                <a:gd name="T114" fmla="*/ 390 h 3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7" h="390">
                  <a:moveTo>
                    <a:pt x="207" y="345"/>
                  </a:moveTo>
                  <a:cubicBezTo>
                    <a:pt x="206" y="341"/>
                    <a:pt x="202" y="334"/>
                    <a:pt x="203" y="332"/>
                  </a:cubicBezTo>
                  <a:cubicBezTo>
                    <a:pt x="203" y="330"/>
                    <a:pt x="208" y="323"/>
                    <a:pt x="208" y="323"/>
                  </a:cubicBezTo>
                  <a:cubicBezTo>
                    <a:pt x="199" y="312"/>
                    <a:pt x="199" y="312"/>
                    <a:pt x="199" y="312"/>
                  </a:cubicBezTo>
                  <a:cubicBezTo>
                    <a:pt x="199" y="312"/>
                    <a:pt x="206" y="309"/>
                    <a:pt x="204" y="306"/>
                  </a:cubicBezTo>
                  <a:cubicBezTo>
                    <a:pt x="202" y="304"/>
                    <a:pt x="199" y="301"/>
                    <a:pt x="199" y="294"/>
                  </a:cubicBezTo>
                  <a:cubicBezTo>
                    <a:pt x="199" y="288"/>
                    <a:pt x="208" y="286"/>
                    <a:pt x="206" y="281"/>
                  </a:cubicBezTo>
                  <a:cubicBezTo>
                    <a:pt x="203" y="277"/>
                    <a:pt x="194" y="274"/>
                    <a:pt x="200" y="273"/>
                  </a:cubicBezTo>
                  <a:cubicBezTo>
                    <a:pt x="206" y="272"/>
                    <a:pt x="210" y="276"/>
                    <a:pt x="208" y="265"/>
                  </a:cubicBezTo>
                  <a:cubicBezTo>
                    <a:pt x="206" y="254"/>
                    <a:pt x="203" y="244"/>
                    <a:pt x="205" y="238"/>
                  </a:cubicBezTo>
                  <a:cubicBezTo>
                    <a:pt x="207" y="233"/>
                    <a:pt x="216" y="223"/>
                    <a:pt x="216" y="221"/>
                  </a:cubicBezTo>
                  <a:cubicBezTo>
                    <a:pt x="215" y="219"/>
                    <a:pt x="198" y="179"/>
                    <a:pt x="202" y="170"/>
                  </a:cubicBezTo>
                  <a:cubicBezTo>
                    <a:pt x="206" y="162"/>
                    <a:pt x="219" y="145"/>
                    <a:pt x="219" y="145"/>
                  </a:cubicBezTo>
                  <a:cubicBezTo>
                    <a:pt x="213" y="139"/>
                    <a:pt x="213" y="139"/>
                    <a:pt x="213" y="139"/>
                  </a:cubicBezTo>
                  <a:cubicBezTo>
                    <a:pt x="217" y="124"/>
                    <a:pt x="217" y="124"/>
                    <a:pt x="217" y="124"/>
                  </a:cubicBezTo>
                  <a:cubicBezTo>
                    <a:pt x="217" y="124"/>
                    <a:pt x="212" y="109"/>
                    <a:pt x="209" y="92"/>
                  </a:cubicBezTo>
                  <a:cubicBezTo>
                    <a:pt x="207" y="75"/>
                    <a:pt x="208" y="76"/>
                    <a:pt x="208" y="76"/>
                  </a:cubicBezTo>
                  <a:cubicBezTo>
                    <a:pt x="220" y="60"/>
                    <a:pt x="220" y="60"/>
                    <a:pt x="220" y="60"/>
                  </a:cubicBezTo>
                  <a:cubicBezTo>
                    <a:pt x="219" y="50"/>
                    <a:pt x="219" y="50"/>
                    <a:pt x="219" y="50"/>
                  </a:cubicBezTo>
                  <a:cubicBezTo>
                    <a:pt x="225" y="44"/>
                    <a:pt x="225" y="44"/>
                    <a:pt x="225" y="44"/>
                  </a:cubicBezTo>
                  <a:cubicBezTo>
                    <a:pt x="219" y="36"/>
                    <a:pt x="219" y="36"/>
                    <a:pt x="219" y="36"/>
                  </a:cubicBezTo>
                  <a:cubicBezTo>
                    <a:pt x="224" y="28"/>
                    <a:pt x="224" y="28"/>
                    <a:pt x="224" y="28"/>
                  </a:cubicBezTo>
                  <a:cubicBezTo>
                    <a:pt x="220" y="20"/>
                    <a:pt x="220" y="20"/>
                    <a:pt x="220" y="20"/>
                  </a:cubicBezTo>
                  <a:cubicBezTo>
                    <a:pt x="221" y="10"/>
                    <a:pt x="221" y="10"/>
                    <a:pt x="221" y="10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212" y="16"/>
                    <a:pt x="202" y="0"/>
                    <a:pt x="191" y="7"/>
                  </a:cubicBezTo>
                  <a:cubicBezTo>
                    <a:pt x="179" y="13"/>
                    <a:pt x="159" y="23"/>
                    <a:pt x="160" y="25"/>
                  </a:cubicBezTo>
                  <a:cubicBezTo>
                    <a:pt x="160" y="28"/>
                    <a:pt x="146" y="27"/>
                    <a:pt x="146" y="27"/>
                  </a:cubicBezTo>
                  <a:cubicBezTo>
                    <a:pt x="138" y="31"/>
                    <a:pt x="138" y="31"/>
                    <a:pt x="138" y="31"/>
                  </a:cubicBezTo>
                  <a:cubicBezTo>
                    <a:pt x="128" y="31"/>
                    <a:pt x="128" y="31"/>
                    <a:pt x="128" y="31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9" y="38"/>
                    <a:pt x="119" y="38"/>
                    <a:pt x="119" y="3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7" y="48"/>
                    <a:pt x="106" y="48"/>
                    <a:pt x="106" y="49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48"/>
                    <a:pt x="102" y="72"/>
                    <a:pt x="102" y="84"/>
                  </a:cubicBezTo>
                  <a:cubicBezTo>
                    <a:pt x="102" y="96"/>
                    <a:pt x="64" y="94"/>
                    <a:pt x="64" y="94"/>
                  </a:cubicBezTo>
                  <a:cubicBezTo>
                    <a:pt x="64" y="94"/>
                    <a:pt x="56" y="105"/>
                    <a:pt x="56" y="106"/>
                  </a:cubicBezTo>
                  <a:cubicBezTo>
                    <a:pt x="56" y="108"/>
                    <a:pt x="59" y="120"/>
                    <a:pt x="59" y="120"/>
                  </a:cubicBezTo>
                  <a:cubicBezTo>
                    <a:pt x="59" y="120"/>
                    <a:pt x="49" y="120"/>
                    <a:pt x="45" y="120"/>
                  </a:cubicBezTo>
                  <a:cubicBezTo>
                    <a:pt x="41" y="120"/>
                    <a:pt x="36" y="132"/>
                    <a:pt x="32" y="135"/>
                  </a:cubicBezTo>
                  <a:cubicBezTo>
                    <a:pt x="29" y="139"/>
                    <a:pt x="27" y="144"/>
                    <a:pt x="15" y="146"/>
                  </a:cubicBezTo>
                  <a:cubicBezTo>
                    <a:pt x="5" y="147"/>
                    <a:pt x="1" y="155"/>
                    <a:pt x="0" y="159"/>
                  </a:cubicBezTo>
                  <a:cubicBezTo>
                    <a:pt x="1" y="161"/>
                    <a:pt x="3" y="163"/>
                    <a:pt x="4" y="165"/>
                  </a:cubicBezTo>
                  <a:cubicBezTo>
                    <a:pt x="9" y="174"/>
                    <a:pt x="12" y="178"/>
                    <a:pt x="15" y="191"/>
                  </a:cubicBezTo>
                  <a:cubicBezTo>
                    <a:pt x="17" y="204"/>
                    <a:pt x="17" y="213"/>
                    <a:pt x="17" y="213"/>
                  </a:cubicBezTo>
                  <a:cubicBezTo>
                    <a:pt x="17" y="213"/>
                    <a:pt x="19" y="215"/>
                    <a:pt x="20" y="222"/>
                  </a:cubicBezTo>
                  <a:cubicBezTo>
                    <a:pt x="22" y="230"/>
                    <a:pt x="14" y="234"/>
                    <a:pt x="12" y="234"/>
                  </a:cubicBezTo>
                  <a:cubicBezTo>
                    <a:pt x="11" y="235"/>
                    <a:pt x="11" y="237"/>
                    <a:pt x="16" y="243"/>
                  </a:cubicBezTo>
                  <a:cubicBezTo>
                    <a:pt x="22" y="249"/>
                    <a:pt x="28" y="241"/>
                    <a:pt x="32" y="247"/>
                  </a:cubicBezTo>
                  <a:cubicBezTo>
                    <a:pt x="36" y="253"/>
                    <a:pt x="22" y="255"/>
                    <a:pt x="19" y="258"/>
                  </a:cubicBezTo>
                  <a:cubicBezTo>
                    <a:pt x="16" y="260"/>
                    <a:pt x="28" y="272"/>
                    <a:pt x="28" y="272"/>
                  </a:cubicBezTo>
                  <a:cubicBezTo>
                    <a:pt x="28" y="272"/>
                    <a:pt x="40" y="273"/>
                    <a:pt x="43" y="275"/>
                  </a:cubicBezTo>
                  <a:cubicBezTo>
                    <a:pt x="45" y="277"/>
                    <a:pt x="54" y="297"/>
                    <a:pt x="54" y="297"/>
                  </a:cubicBezTo>
                  <a:cubicBezTo>
                    <a:pt x="54" y="297"/>
                    <a:pt x="63" y="297"/>
                    <a:pt x="64" y="298"/>
                  </a:cubicBezTo>
                  <a:cubicBezTo>
                    <a:pt x="65" y="300"/>
                    <a:pt x="63" y="311"/>
                    <a:pt x="61" y="313"/>
                  </a:cubicBezTo>
                  <a:cubicBezTo>
                    <a:pt x="63" y="312"/>
                    <a:pt x="70" y="306"/>
                    <a:pt x="70" y="306"/>
                  </a:cubicBezTo>
                  <a:cubicBezTo>
                    <a:pt x="97" y="309"/>
                    <a:pt x="97" y="309"/>
                    <a:pt x="97" y="309"/>
                  </a:cubicBezTo>
                  <a:cubicBezTo>
                    <a:pt x="97" y="313"/>
                    <a:pt x="97" y="313"/>
                    <a:pt x="97" y="313"/>
                  </a:cubicBezTo>
                  <a:cubicBezTo>
                    <a:pt x="97" y="313"/>
                    <a:pt x="104" y="319"/>
                    <a:pt x="115" y="329"/>
                  </a:cubicBezTo>
                  <a:cubicBezTo>
                    <a:pt x="126" y="338"/>
                    <a:pt x="117" y="339"/>
                    <a:pt x="119" y="343"/>
                  </a:cubicBezTo>
                  <a:cubicBezTo>
                    <a:pt x="119" y="344"/>
                    <a:pt x="119" y="344"/>
                    <a:pt x="119" y="344"/>
                  </a:cubicBezTo>
                  <a:cubicBezTo>
                    <a:pt x="120" y="346"/>
                    <a:pt x="120" y="347"/>
                    <a:pt x="121" y="347"/>
                  </a:cubicBezTo>
                  <a:cubicBezTo>
                    <a:pt x="122" y="347"/>
                    <a:pt x="133" y="355"/>
                    <a:pt x="133" y="355"/>
                  </a:cubicBezTo>
                  <a:cubicBezTo>
                    <a:pt x="133" y="355"/>
                    <a:pt x="139" y="350"/>
                    <a:pt x="141" y="351"/>
                  </a:cubicBezTo>
                  <a:cubicBezTo>
                    <a:pt x="143" y="352"/>
                    <a:pt x="153" y="365"/>
                    <a:pt x="155" y="368"/>
                  </a:cubicBezTo>
                  <a:cubicBezTo>
                    <a:pt x="156" y="371"/>
                    <a:pt x="165" y="359"/>
                    <a:pt x="173" y="360"/>
                  </a:cubicBezTo>
                  <a:cubicBezTo>
                    <a:pt x="181" y="360"/>
                    <a:pt x="189" y="380"/>
                    <a:pt x="193" y="383"/>
                  </a:cubicBezTo>
                  <a:cubicBezTo>
                    <a:pt x="197" y="387"/>
                    <a:pt x="206" y="382"/>
                    <a:pt x="206" y="382"/>
                  </a:cubicBezTo>
                  <a:cubicBezTo>
                    <a:pt x="215" y="390"/>
                    <a:pt x="215" y="390"/>
                    <a:pt x="215" y="390"/>
                  </a:cubicBezTo>
                  <a:cubicBezTo>
                    <a:pt x="215" y="390"/>
                    <a:pt x="219" y="386"/>
                    <a:pt x="222" y="386"/>
                  </a:cubicBezTo>
                  <a:cubicBezTo>
                    <a:pt x="223" y="386"/>
                    <a:pt x="225" y="386"/>
                    <a:pt x="227" y="385"/>
                  </a:cubicBezTo>
                  <a:cubicBezTo>
                    <a:pt x="203" y="351"/>
                    <a:pt x="203" y="351"/>
                    <a:pt x="203" y="351"/>
                  </a:cubicBezTo>
                  <a:cubicBezTo>
                    <a:pt x="203" y="351"/>
                    <a:pt x="208" y="348"/>
                    <a:pt x="207" y="34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17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1" name="Freeform 14">
              <a:extLst>
                <a:ext uri="{FF2B5EF4-FFF2-40B4-BE49-F238E27FC236}">
                  <a16:creationId xmlns:a16="http://schemas.microsoft.com/office/drawing/2014/main" id="{2921606D-26FE-4CCD-888F-0E258F588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0097" y="1069574"/>
              <a:ext cx="1259592" cy="1298732"/>
            </a:xfrm>
            <a:custGeom>
              <a:avLst/>
              <a:gdLst>
                <a:gd name="T0" fmla="*/ 2147483647 w 380"/>
                <a:gd name="T1" fmla="*/ 2147483647 h 400"/>
                <a:gd name="T2" fmla="*/ 2147483647 w 380"/>
                <a:gd name="T3" fmla="*/ 2147483647 h 400"/>
                <a:gd name="T4" fmla="*/ 2147483647 w 380"/>
                <a:gd name="T5" fmla="*/ 2147483647 h 400"/>
                <a:gd name="T6" fmla="*/ 2147483647 w 380"/>
                <a:gd name="T7" fmla="*/ 2147483647 h 400"/>
                <a:gd name="T8" fmla="*/ 2147483647 w 380"/>
                <a:gd name="T9" fmla="*/ 2147483647 h 400"/>
                <a:gd name="T10" fmla="*/ 2147483647 w 380"/>
                <a:gd name="T11" fmla="*/ 2147483647 h 400"/>
                <a:gd name="T12" fmla="*/ 2147483647 w 380"/>
                <a:gd name="T13" fmla="*/ 2147483647 h 400"/>
                <a:gd name="T14" fmla="*/ 2147483647 w 380"/>
                <a:gd name="T15" fmla="*/ 2147483647 h 400"/>
                <a:gd name="T16" fmla="*/ 2147483647 w 380"/>
                <a:gd name="T17" fmla="*/ 2147483647 h 400"/>
                <a:gd name="T18" fmla="*/ 2147483647 w 380"/>
                <a:gd name="T19" fmla="*/ 2147483647 h 400"/>
                <a:gd name="T20" fmla="*/ 2147483647 w 380"/>
                <a:gd name="T21" fmla="*/ 2147483647 h 400"/>
                <a:gd name="T22" fmla="*/ 2147483647 w 380"/>
                <a:gd name="T23" fmla="*/ 2147483647 h 400"/>
                <a:gd name="T24" fmla="*/ 2147483647 w 380"/>
                <a:gd name="T25" fmla="*/ 2147483647 h 400"/>
                <a:gd name="T26" fmla="*/ 2147483647 w 380"/>
                <a:gd name="T27" fmla="*/ 2147483647 h 400"/>
                <a:gd name="T28" fmla="*/ 2147483647 w 380"/>
                <a:gd name="T29" fmla="*/ 2147483647 h 400"/>
                <a:gd name="T30" fmla="*/ 2147483647 w 380"/>
                <a:gd name="T31" fmla="*/ 2147483647 h 400"/>
                <a:gd name="T32" fmla="*/ 2147483647 w 380"/>
                <a:gd name="T33" fmla="*/ 2147483647 h 400"/>
                <a:gd name="T34" fmla="*/ 2147483647 w 380"/>
                <a:gd name="T35" fmla="*/ 2147483647 h 400"/>
                <a:gd name="T36" fmla="*/ 2147483647 w 380"/>
                <a:gd name="T37" fmla="*/ 2147483647 h 400"/>
                <a:gd name="T38" fmla="*/ 2147483647 w 380"/>
                <a:gd name="T39" fmla="*/ 2147483647 h 400"/>
                <a:gd name="T40" fmla="*/ 2147483647 w 380"/>
                <a:gd name="T41" fmla="*/ 2147483647 h 400"/>
                <a:gd name="T42" fmla="*/ 2147483647 w 380"/>
                <a:gd name="T43" fmla="*/ 0 h 400"/>
                <a:gd name="T44" fmla="*/ 2147483647 w 380"/>
                <a:gd name="T45" fmla="*/ 2147483647 h 400"/>
                <a:gd name="T46" fmla="*/ 2147483647 w 380"/>
                <a:gd name="T47" fmla="*/ 2147483647 h 400"/>
                <a:gd name="T48" fmla="*/ 2147483647 w 380"/>
                <a:gd name="T49" fmla="*/ 2147483647 h 400"/>
                <a:gd name="T50" fmla="*/ 2147483647 w 380"/>
                <a:gd name="T51" fmla="*/ 2147483647 h 400"/>
                <a:gd name="T52" fmla="*/ 2147483647 w 380"/>
                <a:gd name="T53" fmla="*/ 2147483647 h 400"/>
                <a:gd name="T54" fmla="*/ 2147483647 w 380"/>
                <a:gd name="T55" fmla="*/ 2147483647 h 400"/>
                <a:gd name="T56" fmla="*/ 2147483647 w 380"/>
                <a:gd name="T57" fmla="*/ 2147483647 h 400"/>
                <a:gd name="T58" fmla="*/ 2147483647 w 380"/>
                <a:gd name="T59" fmla="*/ 2147483647 h 400"/>
                <a:gd name="T60" fmla="*/ 2147483647 w 380"/>
                <a:gd name="T61" fmla="*/ 2147483647 h 400"/>
                <a:gd name="T62" fmla="*/ 2147483647 w 380"/>
                <a:gd name="T63" fmla="*/ 2147483647 h 400"/>
                <a:gd name="T64" fmla="*/ 2147483647 w 380"/>
                <a:gd name="T65" fmla="*/ 2147483647 h 400"/>
                <a:gd name="T66" fmla="*/ 2147483647 w 380"/>
                <a:gd name="T67" fmla="*/ 2147483647 h 400"/>
                <a:gd name="T68" fmla="*/ 2147483647 w 380"/>
                <a:gd name="T69" fmla="*/ 2147483647 h 400"/>
                <a:gd name="T70" fmla="*/ 2147483647 w 380"/>
                <a:gd name="T71" fmla="*/ 2147483647 h 400"/>
                <a:gd name="T72" fmla="*/ 2147483647 w 380"/>
                <a:gd name="T73" fmla="*/ 2147483647 h 400"/>
                <a:gd name="T74" fmla="*/ 2147483647 w 380"/>
                <a:gd name="T75" fmla="*/ 2147483647 h 400"/>
                <a:gd name="T76" fmla="*/ 0 w 380"/>
                <a:gd name="T77" fmla="*/ 2147483647 h 400"/>
                <a:gd name="T78" fmla="*/ 2147483647 w 380"/>
                <a:gd name="T79" fmla="*/ 2147483647 h 400"/>
                <a:gd name="T80" fmla="*/ 2147483647 w 380"/>
                <a:gd name="T81" fmla="*/ 2147483647 h 400"/>
                <a:gd name="T82" fmla="*/ 2147483647 w 380"/>
                <a:gd name="T83" fmla="*/ 2147483647 h 400"/>
                <a:gd name="T84" fmla="*/ 2147483647 w 380"/>
                <a:gd name="T85" fmla="*/ 2147483647 h 400"/>
                <a:gd name="T86" fmla="*/ 2147483647 w 380"/>
                <a:gd name="T87" fmla="*/ 2147483647 h 400"/>
                <a:gd name="T88" fmla="*/ 2147483647 w 380"/>
                <a:gd name="T89" fmla="*/ 2147483647 h 400"/>
                <a:gd name="T90" fmla="*/ 2147483647 w 380"/>
                <a:gd name="T91" fmla="*/ 2147483647 h 400"/>
                <a:gd name="T92" fmla="*/ 2147483647 w 380"/>
                <a:gd name="T93" fmla="*/ 2147483647 h 400"/>
                <a:gd name="T94" fmla="*/ 2147483647 w 380"/>
                <a:gd name="T95" fmla="*/ 2147483647 h 400"/>
                <a:gd name="T96" fmla="*/ 2147483647 w 380"/>
                <a:gd name="T97" fmla="*/ 2147483647 h 400"/>
                <a:gd name="T98" fmla="*/ 2147483647 w 380"/>
                <a:gd name="T99" fmla="*/ 2147483647 h 400"/>
                <a:gd name="T100" fmla="*/ 2147483647 w 380"/>
                <a:gd name="T101" fmla="*/ 2147483647 h 4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80"/>
                <a:gd name="T154" fmla="*/ 0 h 400"/>
                <a:gd name="T155" fmla="*/ 380 w 380"/>
                <a:gd name="T156" fmla="*/ 400 h 4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80" h="400">
                  <a:moveTo>
                    <a:pt x="178" y="368"/>
                  </a:moveTo>
                  <a:cubicBezTo>
                    <a:pt x="178" y="368"/>
                    <a:pt x="190" y="364"/>
                    <a:pt x="192" y="364"/>
                  </a:cubicBezTo>
                  <a:cubicBezTo>
                    <a:pt x="194" y="363"/>
                    <a:pt x="227" y="336"/>
                    <a:pt x="228" y="332"/>
                  </a:cubicBezTo>
                  <a:cubicBezTo>
                    <a:pt x="229" y="329"/>
                    <a:pt x="230" y="322"/>
                    <a:pt x="230" y="322"/>
                  </a:cubicBezTo>
                  <a:cubicBezTo>
                    <a:pt x="241" y="322"/>
                    <a:pt x="241" y="322"/>
                    <a:pt x="241" y="322"/>
                  </a:cubicBezTo>
                  <a:cubicBezTo>
                    <a:pt x="241" y="322"/>
                    <a:pt x="241" y="314"/>
                    <a:pt x="243" y="314"/>
                  </a:cubicBezTo>
                  <a:cubicBezTo>
                    <a:pt x="244" y="314"/>
                    <a:pt x="258" y="308"/>
                    <a:pt x="258" y="308"/>
                  </a:cubicBezTo>
                  <a:cubicBezTo>
                    <a:pt x="265" y="315"/>
                    <a:pt x="265" y="315"/>
                    <a:pt x="265" y="315"/>
                  </a:cubicBezTo>
                  <a:cubicBezTo>
                    <a:pt x="265" y="315"/>
                    <a:pt x="281" y="299"/>
                    <a:pt x="286" y="298"/>
                  </a:cubicBezTo>
                  <a:cubicBezTo>
                    <a:pt x="291" y="298"/>
                    <a:pt x="300" y="304"/>
                    <a:pt x="300" y="302"/>
                  </a:cubicBezTo>
                  <a:cubicBezTo>
                    <a:pt x="300" y="300"/>
                    <a:pt x="290" y="287"/>
                    <a:pt x="298" y="280"/>
                  </a:cubicBezTo>
                  <a:cubicBezTo>
                    <a:pt x="306" y="274"/>
                    <a:pt x="310" y="267"/>
                    <a:pt x="310" y="267"/>
                  </a:cubicBezTo>
                  <a:cubicBezTo>
                    <a:pt x="310" y="267"/>
                    <a:pt x="301" y="265"/>
                    <a:pt x="304" y="254"/>
                  </a:cubicBezTo>
                  <a:cubicBezTo>
                    <a:pt x="307" y="244"/>
                    <a:pt x="309" y="242"/>
                    <a:pt x="307" y="235"/>
                  </a:cubicBezTo>
                  <a:cubicBezTo>
                    <a:pt x="306" y="229"/>
                    <a:pt x="301" y="209"/>
                    <a:pt x="301" y="209"/>
                  </a:cubicBezTo>
                  <a:cubicBezTo>
                    <a:pt x="301" y="209"/>
                    <a:pt x="316" y="209"/>
                    <a:pt x="320" y="198"/>
                  </a:cubicBezTo>
                  <a:cubicBezTo>
                    <a:pt x="325" y="186"/>
                    <a:pt x="313" y="189"/>
                    <a:pt x="321" y="181"/>
                  </a:cubicBezTo>
                  <a:cubicBezTo>
                    <a:pt x="329" y="172"/>
                    <a:pt x="338" y="160"/>
                    <a:pt x="338" y="160"/>
                  </a:cubicBezTo>
                  <a:cubicBezTo>
                    <a:pt x="338" y="160"/>
                    <a:pt x="329" y="154"/>
                    <a:pt x="332" y="151"/>
                  </a:cubicBezTo>
                  <a:cubicBezTo>
                    <a:pt x="334" y="148"/>
                    <a:pt x="344" y="135"/>
                    <a:pt x="345" y="133"/>
                  </a:cubicBezTo>
                  <a:cubicBezTo>
                    <a:pt x="346" y="131"/>
                    <a:pt x="343" y="116"/>
                    <a:pt x="345" y="117"/>
                  </a:cubicBezTo>
                  <a:cubicBezTo>
                    <a:pt x="346" y="117"/>
                    <a:pt x="358" y="126"/>
                    <a:pt x="358" y="126"/>
                  </a:cubicBezTo>
                  <a:cubicBezTo>
                    <a:pt x="358" y="126"/>
                    <a:pt x="357" y="109"/>
                    <a:pt x="359" y="109"/>
                  </a:cubicBezTo>
                  <a:cubicBezTo>
                    <a:pt x="359" y="109"/>
                    <a:pt x="363" y="108"/>
                    <a:pt x="367" y="107"/>
                  </a:cubicBezTo>
                  <a:cubicBezTo>
                    <a:pt x="366" y="106"/>
                    <a:pt x="366" y="106"/>
                    <a:pt x="366" y="106"/>
                  </a:cubicBezTo>
                  <a:cubicBezTo>
                    <a:pt x="366" y="106"/>
                    <a:pt x="380" y="96"/>
                    <a:pt x="373" y="88"/>
                  </a:cubicBezTo>
                  <a:cubicBezTo>
                    <a:pt x="367" y="79"/>
                    <a:pt x="362" y="88"/>
                    <a:pt x="362" y="88"/>
                  </a:cubicBezTo>
                  <a:cubicBezTo>
                    <a:pt x="362" y="88"/>
                    <a:pt x="362" y="85"/>
                    <a:pt x="360" y="83"/>
                  </a:cubicBezTo>
                  <a:cubicBezTo>
                    <a:pt x="358" y="81"/>
                    <a:pt x="350" y="78"/>
                    <a:pt x="345" y="78"/>
                  </a:cubicBezTo>
                  <a:cubicBezTo>
                    <a:pt x="339" y="78"/>
                    <a:pt x="339" y="86"/>
                    <a:pt x="339" y="86"/>
                  </a:cubicBezTo>
                  <a:cubicBezTo>
                    <a:pt x="321" y="86"/>
                    <a:pt x="321" y="86"/>
                    <a:pt x="321" y="86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9" y="73"/>
                    <a:pt x="307" y="71"/>
                    <a:pt x="307" y="71"/>
                  </a:cubicBezTo>
                  <a:cubicBezTo>
                    <a:pt x="306" y="71"/>
                    <a:pt x="305" y="50"/>
                    <a:pt x="305" y="50"/>
                  </a:cubicBezTo>
                  <a:cubicBezTo>
                    <a:pt x="305" y="50"/>
                    <a:pt x="293" y="46"/>
                    <a:pt x="287" y="45"/>
                  </a:cubicBezTo>
                  <a:cubicBezTo>
                    <a:pt x="282" y="43"/>
                    <a:pt x="283" y="49"/>
                    <a:pt x="282" y="51"/>
                  </a:cubicBezTo>
                  <a:cubicBezTo>
                    <a:pt x="281" y="52"/>
                    <a:pt x="264" y="50"/>
                    <a:pt x="263" y="50"/>
                  </a:cubicBezTo>
                  <a:cubicBezTo>
                    <a:pt x="262" y="50"/>
                    <a:pt x="240" y="33"/>
                    <a:pt x="240" y="33"/>
                  </a:cubicBezTo>
                  <a:cubicBezTo>
                    <a:pt x="208" y="34"/>
                    <a:pt x="208" y="34"/>
                    <a:pt x="208" y="34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173" y="23"/>
                    <a:pt x="173" y="23"/>
                    <a:pt x="173" y="23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12" y="6"/>
                    <a:pt x="105" y="8"/>
                  </a:cubicBezTo>
                  <a:cubicBezTo>
                    <a:pt x="105" y="12"/>
                    <a:pt x="104" y="16"/>
                    <a:pt x="104" y="17"/>
                  </a:cubicBezTo>
                  <a:cubicBezTo>
                    <a:pt x="104" y="20"/>
                    <a:pt x="79" y="39"/>
                    <a:pt x="80" y="53"/>
                  </a:cubicBezTo>
                  <a:cubicBezTo>
                    <a:pt x="81" y="66"/>
                    <a:pt x="91" y="68"/>
                    <a:pt x="92" y="76"/>
                  </a:cubicBezTo>
                  <a:cubicBezTo>
                    <a:pt x="94" y="84"/>
                    <a:pt x="86" y="84"/>
                    <a:pt x="85" y="88"/>
                  </a:cubicBezTo>
                  <a:cubicBezTo>
                    <a:pt x="83" y="91"/>
                    <a:pt x="88" y="100"/>
                    <a:pt x="90" y="108"/>
                  </a:cubicBezTo>
                  <a:cubicBezTo>
                    <a:pt x="91" y="115"/>
                    <a:pt x="86" y="121"/>
                    <a:pt x="85" y="122"/>
                  </a:cubicBezTo>
                  <a:cubicBezTo>
                    <a:pt x="83" y="123"/>
                    <a:pt x="117" y="123"/>
                    <a:pt x="117" y="123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142" y="156"/>
                    <a:pt x="142" y="156"/>
                    <a:pt x="142" y="156"/>
                  </a:cubicBezTo>
                  <a:cubicBezTo>
                    <a:pt x="142" y="156"/>
                    <a:pt x="148" y="168"/>
                    <a:pt x="149" y="169"/>
                  </a:cubicBezTo>
                  <a:cubicBezTo>
                    <a:pt x="150" y="171"/>
                    <a:pt x="130" y="176"/>
                    <a:pt x="130" y="176"/>
                  </a:cubicBezTo>
                  <a:cubicBezTo>
                    <a:pt x="130" y="176"/>
                    <a:pt x="133" y="182"/>
                    <a:pt x="135" y="185"/>
                  </a:cubicBezTo>
                  <a:cubicBezTo>
                    <a:pt x="136" y="188"/>
                    <a:pt x="148" y="190"/>
                    <a:pt x="148" y="190"/>
                  </a:cubicBezTo>
                  <a:cubicBezTo>
                    <a:pt x="156" y="208"/>
                    <a:pt x="156" y="208"/>
                    <a:pt x="156" y="208"/>
                  </a:cubicBezTo>
                  <a:cubicBezTo>
                    <a:pt x="156" y="208"/>
                    <a:pt x="139" y="213"/>
                    <a:pt x="137" y="213"/>
                  </a:cubicBezTo>
                  <a:cubicBezTo>
                    <a:pt x="135" y="213"/>
                    <a:pt x="143" y="223"/>
                    <a:pt x="134" y="233"/>
                  </a:cubicBezTo>
                  <a:cubicBezTo>
                    <a:pt x="126" y="242"/>
                    <a:pt x="119" y="249"/>
                    <a:pt x="116" y="249"/>
                  </a:cubicBezTo>
                  <a:cubicBezTo>
                    <a:pt x="114" y="250"/>
                    <a:pt x="118" y="258"/>
                    <a:pt x="118" y="264"/>
                  </a:cubicBezTo>
                  <a:cubicBezTo>
                    <a:pt x="118" y="269"/>
                    <a:pt x="109" y="274"/>
                    <a:pt x="107" y="275"/>
                  </a:cubicBezTo>
                  <a:cubicBezTo>
                    <a:pt x="105" y="276"/>
                    <a:pt x="102" y="272"/>
                    <a:pt x="93" y="269"/>
                  </a:cubicBezTo>
                  <a:cubicBezTo>
                    <a:pt x="84" y="267"/>
                    <a:pt x="74" y="263"/>
                    <a:pt x="74" y="263"/>
                  </a:cubicBezTo>
                  <a:cubicBezTo>
                    <a:pt x="57" y="268"/>
                    <a:pt x="57" y="268"/>
                    <a:pt x="57" y="268"/>
                  </a:cubicBezTo>
                  <a:cubicBezTo>
                    <a:pt x="49" y="266"/>
                    <a:pt x="49" y="266"/>
                    <a:pt x="49" y="266"/>
                  </a:cubicBezTo>
                  <a:cubicBezTo>
                    <a:pt x="49" y="279"/>
                    <a:pt x="49" y="279"/>
                    <a:pt x="49" y="279"/>
                  </a:cubicBezTo>
                  <a:cubicBezTo>
                    <a:pt x="39" y="280"/>
                    <a:pt x="39" y="280"/>
                    <a:pt x="39" y="280"/>
                  </a:cubicBezTo>
                  <a:cubicBezTo>
                    <a:pt x="39" y="280"/>
                    <a:pt x="37" y="287"/>
                    <a:pt x="36" y="293"/>
                  </a:cubicBezTo>
                  <a:cubicBezTo>
                    <a:pt x="35" y="298"/>
                    <a:pt x="17" y="293"/>
                    <a:pt x="17" y="293"/>
                  </a:cubicBezTo>
                  <a:cubicBezTo>
                    <a:pt x="15" y="304"/>
                    <a:pt x="15" y="304"/>
                    <a:pt x="15" y="304"/>
                  </a:cubicBezTo>
                  <a:cubicBezTo>
                    <a:pt x="9" y="309"/>
                    <a:pt x="9" y="309"/>
                    <a:pt x="9" y="309"/>
                  </a:cubicBezTo>
                  <a:cubicBezTo>
                    <a:pt x="19" y="323"/>
                    <a:pt x="19" y="323"/>
                    <a:pt x="19" y="323"/>
                  </a:cubicBezTo>
                  <a:cubicBezTo>
                    <a:pt x="19" y="323"/>
                    <a:pt x="17" y="331"/>
                    <a:pt x="17" y="332"/>
                  </a:cubicBezTo>
                  <a:cubicBezTo>
                    <a:pt x="16" y="333"/>
                    <a:pt x="11" y="334"/>
                    <a:pt x="6" y="335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8" y="347"/>
                    <a:pt x="8" y="347"/>
                    <a:pt x="8" y="347"/>
                  </a:cubicBezTo>
                  <a:cubicBezTo>
                    <a:pt x="15" y="345"/>
                    <a:pt x="15" y="345"/>
                    <a:pt x="15" y="345"/>
                  </a:cubicBezTo>
                  <a:cubicBezTo>
                    <a:pt x="15" y="345"/>
                    <a:pt x="21" y="351"/>
                    <a:pt x="22" y="352"/>
                  </a:cubicBezTo>
                  <a:cubicBezTo>
                    <a:pt x="22" y="354"/>
                    <a:pt x="13" y="363"/>
                    <a:pt x="13" y="363"/>
                  </a:cubicBezTo>
                  <a:cubicBezTo>
                    <a:pt x="13" y="363"/>
                    <a:pt x="15" y="365"/>
                    <a:pt x="17" y="370"/>
                  </a:cubicBezTo>
                  <a:cubicBezTo>
                    <a:pt x="19" y="375"/>
                    <a:pt x="18" y="375"/>
                    <a:pt x="15" y="381"/>
                  </a:cubicBezTo>
                  <a:cubicBezTo>
                    <a:pt x="12" y="387"/>
                    <a:pt x="34" y="400"/>
                    <a:pt x="34" y="400"/>
                  </a:cubicBezTo>
                  <a:cubicBezTo>
                    <a:pt x="44" y="400"/>
                    <a:pt x="44" y="400"/>
                    <a:pt x="44" y="400"/>
                  </a:cubicBezTo>
                  <a:cubicBezTo>
                    <a:pt x="44" y="399"/>
                    <a:pt x="45" y="399"/>
                    <a:pt x="45" y="399"/>
                  </a:cubicBezTo>
                  <a:cubicBezTo>
                    <a:pt x="57" y="389"/>
                    <a:pt x="57" y="389"/>
                    <a:pt x="57" y="389"/>
                  </a:cubicBezTo>
                  <a:cubicBezTo>
                    <a:pt x="51" y="379"/>
                    <a:pt x="51" y="379"/>
                    <a:pt x="51" y="379"/>
                  </a:cubicBezTo>
                  <a:cubicBezTo>
                    <a:pt x="57" y="373"/>
                    <a:pt x="57" y="373"/>
                    <a:pt x="57" y="373"/>
                  </a:cubicBezTo>
                  <a:cubicBezTo>
                    <a:pt x="66" y="382"/>
                    <a:pt x="66" y="382"/>
                    <a:pt x="66" y="382"/>
                  </a:cubicBezTo>
                  <a:cubicBezTo>
                    <a:pt x="76" y="382"/>
                    <a:pt x="76" y="382"/>
                    <a:pt x="76" y="382"/>
                  </a:cubicBezTo>
                  <a:cubicBezTo>
                    <a:pt x="84" y="378"/>
                    <a:pt x="84" y="378"/>
                    <a:pt x="84" y="378"/>
                  </a:cubicBezTo>
                  <a:cubicBezTo>
                    <a:pt x="84" y="378"/>
                    <a:pt x="98" y="379"/>
                    <a:pt x="98" y="376"/>
                  </a:cubicBezTo>
                  <a:cubicBezTo>
                    <a:pt x="97" y="374"/>
                    <a:pt x="117" y="364"/>
                    <a:pt x="129" y="358"/>
                  </a:cubicBezTo>
                  <a:cubicBezTo>
                    <a:pt x="140" y="351"/>
                    <a:pt x="150" y="367"/>
                    <a:pt x="150" y="367"/>
                  </a:cubicBezTo>
                  <a:cubicBezTo>
                    <a:pt x="159" y="361"/>
                    <a:pt x="159" y="361"/>
                    <a:pt x="159" y="361"/>
                  </a:cubicBezTo>
                  <a:cubicBezTo>
                    <a:pt x="158" y="371"/>
                    <a:pt x="158" y="371"/>
                    <a:pt x="158" y="371"/>
                  </a:cubicBezTo>
                  <a:cubicBezTo>
                    <a:pt x="162" y="379"/>
                    <a:pt x="162" y="379"/>
                    <a:pt x="162" y="379"/>
                  </a:cubicBezTo>
                  <a:cubicBezTo>
                    <a:pt x="161" y="381"/>
                    <a:pt x="161" y="381"/>
                    <a:pt x="161" y="381"/>
                  </a:cubicBezTo>
                  <a:cubicBezTo>
                    <a:pt x="167" y="381"/>
                    <a:pt x="167" y="381"/>
                    <a:pt x="167" y="381"/>
                  </a:cubicBezTo>
                  <a:lnTo>
                    <a:pt x="178" y="368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17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2" name="Freeform 15">
              <a:extLst>
                <a:ext uri="{FF2B5EF4-FFF2-40B4-BE49-F238E27FC236}">
                  <a16:creationId xmlns:a16="http://schemas.microsoft.com/office/drawing/2014/main" id="{5249F09D-B21E-4B32-AAA2-82FBC4042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6468" y="2037523"/>
              <a:ext cx="812491" cy="1499369"/>
            </a:xfrm>
            <a:custGeom>
              <a:avLst/>
              <a:gdLst>
                <a:gd name="T0" fmla="*/ 2147483647 w 245"/>
                <a:gd name="T1" fmla="*/ 2147483647 h 461"/>
                <a:gd name="T2" fmla="*/ 2147483647 w 245"/>
                <a:gd name="T3" fmla="*/ 2147483647 h 461"/>
                <a:gd name="T4" fmla="*/ 2147483647 w 245"/>
                <a:gd name="T5" fmla="*/ 2147483647 h 461"/>
                <a:gd name="T6" fmla="*/ 2147483647 w 245"/>
                <a:gd name="T7" fmla="*/ 2147483647 h 461"/>
                <a:gd name="T8" fmla="*/ 2147483647 w 245"/>
                <a:gd name="T9" fmla="*/ 2147483647 h 461"/>
                <a:gd name="T10" fmla="*/ 2147483647 w 245"/>
                <a:gd name="T11" fmla="*/ 2147483647 h 461"/>
                <a:gd name="T12" fmla="*/ 2147483647 w 245"/>
                <a:gd name="T13" fmla="*/ 2147483647 h 461"/>
                <a:gd name="T14" fmla="*/ 2147483647 w 245"/>
                <a:gd name="T15" fmla="*/ 2147483647 h 461"/>
                <a:gd name="T16" fmla="*/ 2147483647 w 245"/>
                <a:gd name="T17" fmla="*/ 2147483647 h 461"/>
                <a:gd name="T18" fmla="*/ 2147483647 w 245"/>
                <a:gd name="T19" fmla="*/ 2147483647 h 461"/>
                <a:gd name="T20" fmla="*/ 2147483647 w 245"/>
                <a:gd name="T21" fmla="*/ 2147483647 h 461"/>
                <a:gd name="T22" fmla="*/ 2147483647 w 245"/>
                <a:gd name="T23" fmla="*/ 2147483647 h 461"/>
                <a:gd name="T24" fmla="*/ 2147483647 w 245"/>
                <a:gd name="T25" fmla="*/ 2147483647 h 461"/>
                <a:gd name="T26" fmla="*/ 2147483647 w 245"/>
                <a:gd name="T27" fmla="*/ 2147483647 h 461"/>
                <a:gd name="T28" fmla="*/ 2147483647 w 245"/>
                <a:gd name="T29" fmla="*/ 2147483647 h 461"/>
                <a:gd name="T30" fmla="*/ 2147483647 w 245"/>
                <a:gd name="T31" fmla="*/ 2147483647 h 461"/>
                <a:gd name="T32" fmla="*/ 2147483647 w 245"/>
                <a:gd name="T33" fmla="*/ 2147483647 h 461"/>
                <a:gd name="T34" fmla="*/ 2147483647 w 245"/>
                <a:gd name="T35" fmla="*/ 2147483647 h 461"/>
                <a:gd name="T36" fmla="*/ 2147483647 w 245"/>
                <a:gd name="T37" fmla="*/ 0 h 461"/>
                <a:gd name="T38" fmla="*/ 2147483647 w 245"/>
                <a:gd name="T39" fmla="*/ 2147483647 h 461"/>
                <a:gd name="T40" fmla="*/ 2147483647 w 245"/>
                <a:gd name="T41" fmla="*/ 2147483647 h 461"/>
                <a:gd name="T42" fmla="*/ 2147483647 w 245"/>
                <a:gd name="T43" fmla="*/ 2147483647 h 461"/>
                <a:gd name="T44" fmla="*/ 2147483647 w 245"/>
                <a:gd name="T45" fmla="*/ 2147483647 h 461"/>
                <a:gd name="T46" fmla="*/ 2147483647 w 245"/>
                <a:gd name="T47" fmla="*/ 2147483647 h 461"/>
                <a:gd name="T48" fmla="*/ 2147483647 w 245"/>
                <a:gd name="T49" fmla="*/ 2147483647 h 461"/>
                <a:gd name="T50" fmla="*/ 2147483647 w 245"/>
                <a:gd name="T51" fmla="*/ 2147483647 h 461"/>
                <a:gd name="T52" fmla="*/ 2147483647 w 245"/>
                <a:gd name="T53" fmla="*/ 2147483647 h 461"/>
                <a:gd name="T54" fmla="*/ 2147483647 w 245"/>
                <a:gd name="T55" fmla="*/ 2147483647 h 461"/>
                <a:gd name="T56" fmla="*/ 2147483647 w 245"/>
                <a:gd name="T57" fmla="*/ 2147483647 h 461"/>
                <a:gd name="T58" fmla="*/ 2147483647 w 245"/>
                <a:gd name="T59" fmla="*/ 2147483647 h 461"/>
                <a:gd name="T60" fmla="*/ 2147483647 w 245"/>
                <a:gd name="T61" fmla="*/ 2147483647 h 461"/>
                <a:gd name="T62" fmla="*/ 2147483647 w 245"/>
                <a:gd name="T63" fmla="*/ 2147483647 h 461"/>
                <a:gd name="T64" fmla="*/ 2147483647 w 245"/>
                <a:gd name="T65" fmla="*/ 2147483647 h 461"/>
                <a:gd name="T66" fmla="*/ 2147483647 w 245"/>
                <a:gd name="T67" fmla="*/ 2147483647 h 461"/>
                <a:gd name="T68" fmla="*/ 2147483647 w 245"/>
                <a:gd name="T69" fmla="*/ 2147483647 h 461"/>
                <a:gd name="T70" fmla="*/ 2147483647 w 245"/>
                <a:gd name="T71" fmla="*/ 2147483647 h 461"/>
                <a:gd name="T72" fmla="*/ 2147483647 w 245"/>
                <a:gd name="T73" fmla="*/ 2147483647 h 461"/>
                <a:gd name="T74" fmla="*/ 2147483647 w 245"/>
                <a:gd name="T75" fmla="*/ 2147483647 h 461"/>
                <a:gd name="T76" fmla="*/ 2147483647 w 245"/>
                <a:gd name="T77" fmla="*/ 2147483647 h 461"/>
                <a:gd name="T78" fmla="*/ 2147483647 w 245"/>
                <a:gd name="T79" fmla="*/ 2147483647 h 461"/>
                <a:gd name="T80" fmla="*/ 2147483647 w 245"/>
                <a:gd name="T81" fmla="*/ 2147483647 h 461"/>
                <a:gd name="T82" fmla="*/ 2147483647 w 245"/>
                <a:gd name="T83" fmla="*/ 2147483647 h 461"/>
                <a:gd name="T84" fmla="*/ 2147483647 w 245"/>
                <a:gd name="T85" fmla="*/ 2147483647 h 461"/>
                <a:gd name="T86" fmla="*/ 2147483647 w 245"/>
                <a:gd name="T87" fmla="*/ 2147483647 h 46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5"/>
                <a:gd name="T133" fmla="*/ 0 h 461"/>
                <a:gd name="T134" fmla="*/ 245 w 245"/>
                <a:gd name="T135" fmla="*/ 461 h 46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5" h="461">
                  <a:moveTo>
                    <a:pt x="174" y="409"/>
                  </a:moveTo>
                  <a:cubicBezTo>
                    <a:pt x="172" y="399"/>
                    <a:pt x="172" y="399"/>
                    <a:pt x="172" y="399"/>
                  </a:cubicBezTo>
                  <a:cubicBezTo>
                    <a:pt x="178" y="394"/>
                    <a:pt x="178" y="394"/>
                    <a:pt x="178" y="394"/>
                  </a:cubicBezTo>
                  <a:cubicBezTo>
                    <a:pt x="178" y="394"/>
                    <a:pt x="174" y="390"/>
                    <a:pt x="174" y="388"/>
                  </a:cubicBezTo>
                  <a:cubicBezTo>
                    <a:pt x="174" y="386"/>
                    <a:pt x="175" y="342"/>
                    <a:pt x="175" y="342"/>
                  </a:cubicBezTo>
                  <a:cubicBezTo>
                    <a:pt x="175" y="342"/>
                    <a:pt x="184" y="333"/>
                    <a:pt x="187" y="329"/>
                  </a:cubicBezTo>
                  <a:cubicBezTo>
                    <a:pt x="189" y="325"/>
                    <a:pt x="191" y="318"/>
                    <a:pt x="191" y="318"/>
                  </a:cubicBezTo>
                  <a:cubicBezTo>
                    <a:pt x="191" y="318"/>
                    <a:pt x="201" y="318"/>
                    <a:pt x="205" y="318"/>
                  </a:cubicBezTo>
                  <a:cubicBezTo>
                    <a:pt x="209" y="317"/>
                    <a:pt x="212" y="311"/>
                    <a:pt x="212" y="311"/>
                  </a:cubicBezTo>
                  <a:cubicBezTo>
                    <a:pt x="229" y="321"/>
                    <a:pt x="229" y="321"/>
                    <a:pt x="229" y="321"/>
                  </a:cubicBezTo>
                  <a:cubicBezTo>
                    <a:pt x="229" y="321"/>
                    <a:pt x="245" y="316"/>
                    <a:pt x="245" y="315"/>
                  </a:cubicBezTo>
                  <a:cubicBezTo>
                    <a:pt x="245" y="313"/>
                    <a:pt x="245" y="305"/>
                    <a:pt x="245" y="305"/>
                  </a:cubicBezTo>
                  <a:cubicBezTo>
                    <a:pt x="241" y="296"/>
                    <a:pt x="241" y="296"/>
                    <a:pt x="241" y="296"/>
                  </a:cubicBezTo>
                  <a:cubicBezTo>
                    <a:pt x="241" y="296"/>
                    <a:pt x="243" y="292"/>
                    <a:pt x="244" y="285"/>
                  </a:cubicBezTo>
                  <a:cubicBezTo>
                    <a:pt x="245" y="278"/>
                    <a:pt x="236" y="267"/>
                    <a:pt x="236" y="267"/>
                  </a:cubicBezTo>
                  <a:cubicBezTo>
                    <a:pt x="241" y="258"/>
                    <a:pt x="241" y="258"/>
                    <a:pt x="241" y="258"/>
                  </a:cubicBezTo>
                  <a:cubicBezTo>
                    <a:pt x="241" y="258"/>
                    <a:pt x="220" y="239"/>
                    <a:pt x="225" y="237"/>
                  </a:cubicBezTo>
                  <a:cubicBezTo>
                    <a:pt x="230" y="234"/>
                    <a:pt x="235" y="231"/>
                    <a:pt x="236" y="230"/>
                  </a:cubicBezTo>
                  <a:cubicBezTo>
                    <a:pt x="237" y="228"/>
                    <a:pt x="232" y="222"/>
                    <a:pt x="234" y="219"/>
                  </a:cubicBezTo>
                  <a:cubicBezTo>
                    <a:pt x="236" y="216"/>
                    <a:pt x="240" y="215"/>
                    <a:pt x="239" y="212"/>
                  </a:cubicBezTo>
                  <a:cubicBezTo>
                    <a:pt x="239" y="209"/>
                    <a:pt x="231" y="197"/>
                    <a:pt x="231" y="197"/>
                  </a:cubicBezTo>
                  <a:cubicBezTo>
                    <a:pt x="244" y="187"/>
                    <a:pt x="244" y="187"/>
                    <a:pt x="244" y="187"/>
                  </a:cubicBezTo>
                  <a:cubicBezTo>
                    <a:pt x="238" y="179"/>
                    <a:pt x="238" y="179"/>
                    <a:pt x="238" y="179"/>
                  </a:cubicBezTo>
                  <a:cubicBezTo>
                    <a:pt x="221" y="172"/>
                    <a:pt x="221" y="172"/>
                    <a:pt x="221" y="172"/>
                  </a:cubicBezTo>
                  <a:cubicBezTo>
                    <a:pt x="221" y="172"/>
                    <a:pt x="210" y="164"/>
                    <a:pt x="207" y="158"/>
                  </a:cubicBezTo>
                  <a:cubicBezTo>
                    <a:pt x="204" y="153"/>
                    <a:pt x="201" y="148"/>
                    <a:pt x="203" y="148"/>
                  </a:cubicBezTo>
                  <a:cubicBezTo>
                    <a:pt x="204" y="147"/>
                    <a:pt x="211" y="140"/>
                    <a:pt x="211" y="140"/>
                  </a:cubicBezTo>
                  <a:cubicBezTo>
                    <a:pt x="211" y="140"/>
                    <a:pt x="208" y="135"/>
                    <a:pt x="210" y="133"/>
                  </a:cubicBezTo>
                  <a:cubicBezTo>
                    <a:pt x="212" y="131"/>
                    <a:pt x="223" y="128"/>
                    <a:pt x="224" y="120"/>
                  </a:cubicBezTo>
                  <a:cubicBezTo>
                    <a:pt x="225" y="113"/>
                    <a:pt x="215" y="79"/>
                    <a:pt x="215" y="79"/>
                  </a:cubicBezTo>
                  <a:cubicBezTo>
                    <a:pt x="215" y="79"/>
                    <a:pt x="207" y="81"/>
                    <a:pt x="204" y="79"/>
                  </a:cubicBezTo>
                  <a:cubicBezTo>
                    <a:pt x="200" y="77"/>
                    <a:pt x="185" y="62"/>
                    <a:pt x="179" y="56"/>
                  </a:cubicBezTo>
                  <a:cubicBezTo>
                    <a:pt x="174" y="49"/>
                    <a:pt x="166" y="38"/>
                    <a:pt x="166" y="38"/>
                  </a:cubicBezTo>
                  <a:cubicBezTo>
                    <a:pt x="172" y="29"/>
                    <a:pt x="172" y="29"/>
                    <a:pt x="172" y="29"/>
                  </a:cubicBezTo>
                  <a:cubicBezTo>
                    <a:pt x="172" y="29"/>
                    <a:pt x="171" y="25"/>
                    <a:pt x="171" y="23"/>
                  </a:cubicBezTo>
                  <a:cubicBezTo>
                    <a:pt x="170" y="21"/>
                    <a:pt x="158" y="11"/>
                    <a:pt x="156" y="5"/>
                  </a:cubicBezTo>
                  <a:cubicBezTo>
                    <a:pt x="156" y="3"/>
                    <a:pt x="156" y="2"/>
                    <a:pt x="157" y="1"/>
                  </a:cubicBezTo>
                  <a:cubicBezTo>
                    <a:pt x="156" y="0"/>
                    <a:pt x="155" y="0"/>
                    <a:pt x="154" y="0"/>
                  </a:cubicBezTo>
                  <a:cubicBezTo>
                    <a:pt x="149" y="1"/>
                    <a:pt x="133" y="17"/>
                    <a:pt x="133" y="17"/>
                  </a:cubicBezTo>
                  <a:cubicBezTo>
                    <a:pt x="126" y="10"/>
                    <a:pt x="126" y="10"/>
                    <a:pt x="126" y="10"/>
                  </a:cubicBezTo>
                  <a:cubicBezTo>
                    <a:pt x="126" y="10"/>
                    <a:pt x="112" y="16"/>
                    <a:pt x="111" y="16"/>
                  </a:cubicBezTo>
                  <a:cubicBezTo>
                    <a:pt x="109" y="16"/>
                    <a:pt x="109" y="24"/>
                    <a:pt x="109" y="24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7" y="31"/>
                    <a:pt x="96" y="34"/>
                  </a:cubicBezTo>
                  <a:cubicBezTo>
                    <a:pt x="95" y="38"/>
                    <a:pt x="62" y="65"/>
                    <a:pt x="60" y="66"/>
                  </a:cubicBezTo>
                  <a:cubicBezTo>
                    <a:pt x="58" y="66"/>
                    <a:pt x="46" y="70"/>
                    <a:pt x="46" y="70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31" y="97"/>
                    <a:pt x="31" y="97"/>
                    <a:pt x="31" y="97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14" y="129"/>
                    <a:pt x="14" y="129"/>
                    <a:pt x="14" y="129"/>
                  </a:cubicBezTo>
                  <a:cubicBezTo>
                    <a:pt x="14" y="129"/>
                    <a:pt x="13" y="128"/>
                    <a:pt x="15" y="145"/>
                  </a:cubicBezTo>
                  <a:cubicBezTo>
                    <a:pt x="18" y="162"/>
                    <a:pt x="23" y="177"/>
                    <a:pt x="23" y="177"/>
                  </a:cubicBezTo>
                  <a:cubicBezTo>
                    <a:pt x="19" y="192"/>
                    <a:pt x="19" y="192"/>
                    <a:pt x="19" y="192"/>
                  </a:cubicBezTo>
                  <a:cubicBezTo>
                    <a:pt x="25" y="198"/>
                    <a:pt x="25" y="198"/>
                    <a:pt x="25" y="198"/>
                  </a:cubicBezTo>
                  <a:cubicBezTo>
                    <a:pt x="25" y="198"/>
                    <a:pt x="12" y="215"/>
                    <a:pt x="8" y="223"/>
                  </a:cubicBezTo>
                  <a:cubicBezTo>
                    <a:pt x="4" y="232"/>
                    <a:pt x="21" y="272"/>
                    <a:pt x="22" y="274"/>
                  </a:cubicBezTo>
                  <a:cubicBezTo>
                    <a:pt x="22" y="276"/>
                    <a:pt x="13" y="286"/>
                    <a:pt x="11" y="291"/>
                  </a:cubicBezTo>
                  <a:cubicBezTo>
                    <a:pt x="9" y="297"/>
                    <a:pt x="12" y="307"/>
                    <a:pt x="14" y="318"/>
                  </a:cubicBezTo>
                  <a:cubicBezTo>
                    <a:pt x="16" y="329"/>
                    <a:pt x="12" y="325"/>
                    <a:pt x="6" y="326"/>
                  </a:cubicBezTo>
                  <a:cubicBezTo>
                    <a:pt x="0" y="327"/>
                    <a:pt x="9" y="330"/>
                    <a:pt x="12" y="334"/>
                  </a:cubicBezTo>
                  <a:cubicBezTo>
                    <a:pt x="14" y="339"/>
                    <a:pt x="5" y="341"/>
                    <a:pt x="5" y="347"/>
                  </a:cubicBezTo>
                  <a:cubicBezTo>
                    <a:pt x="5" y="354"/>
                    <a:pt x="8" y="357"/>
                    <a:pt x="10" y="359"/>
                  </a:cubicBezTo>
                  <a:cubicBezTo>
                    <a:pt x="12" y="362"/>
                    <a:pt x="5" y="365"/>
                    <a:pt x="5" y="365"/>
                  </a:cubicBezTo>
                  <a:cubicBezTo>
                    <a:pt x="14" y="376"/>
                    <a:pt x="14" y="376"/>
                    <a:pt x="14" y="376"/>
                  </a:cubicBezTo>
                  <a:cubicBezTo>
                    <a:pt x="14" y="376"/>
                    <a:pt x="9" y="383"/>
                    <a:pt x="9" y="385"/>
                  </a:cubicBezTo>
                  <a:cubicBezTo>
                    <a:pt x="8" y="387"/>
                    <a:pt x="12" y="394"/>
                    <a:pt x="13" y="398"/>
                  </a:cubicBezTo>
                  <a:cubicBezTo>
                    <a:pt x="14" y="401"/>
                    <a:pt x="9" y="404"/>
                    <a:pt x="9" y="404"/>
                  </a:cubicBezTo>
                  <a:cubicBezTo>
                    <a:pt x="33" y="438"/>
                    <a:pt x="33" y="438"/>
                    <a:pt x="33" y="438"/>
                  </a:cubicBezTo>
                  <a:cubicBezTo>
                    <a:pt x="36" y="438"/>
                    <a:pt x="39" y="437"/>
                    <a:pt x="44" y="440"/>
                  </a:cubicBezTo>
                  <a:cubicBezTo>
                    <a:pt x="51" y="445"/>
                    <a:pt x="51" y="452"/>
                    <a:pt x="54" y="457"/>
                  </a:cubicBezTo>
                  <a:cubicBezTo>
                    <a:pt x="56" y="461"/>
                    <a:pt x="64" y="434"/>
                    <a:pt x="64" y="434"/>
                  </a:cubicBezTo>
                  <a:cubicBezTo>
                    <a:pt x="73" y="443"/>
                    <a:pt x="73" y="443"/>
                    <a:pt x="73" y="443"/>
                  </a:cubicBezTo>
                  <a:cubicBezTo>
                    <a:pt x="80" y="437"/>
                    <a:pt x="80" y="437"/>
                    <a:pt x="80" y="437"/>
                  </a:cubicBezTo>
                  <a:cubicBezTo>
                    <a:pt x="76" y="429"/>
                    <a:pt x="76" y="429"/>
                    <a:pt x="76" y="429"/>
                  </a:cubicBezTo>
                  <a:cubicBezTo>
                    <a:pt x="76" y="429"/>
                    <a:pt x="88" y="426"/>
                    <a:pt x="90" y="427"/>
                  </a:cubicBezTo>
                  <a:cubicBezTo>
                    <a:pt x="93" y="427"/>
                    <a:pt x="98" y="438"/>
                    <a:pt x="99" y="442"/>
                  </a:cubicBezTo>
                  <a:cubicBezTo>
                    <a:pt x="101" y="445"/>
                    <a:pt x="112" y="432"/>
                    <a:pt x="113" y="430"/>
                  </a:cubicBezTo>
                  <a:cubicBezTo>
                    <a:pt x="114" y="428"/>
                    <a:pt x="118" y="435"/>
                    <a:pt x="118" y="435"/>
                  </a:cubicBezTo>
                  <a:cubicBezTo>
                    <a:pt x="118" y="435"/>
                    <a:pt x="126" y="435"/>
                    <a:pt x="128" y="437"/>
                  </a:cubicBezTo>
                  <a:cubicBezTo>
                    <a:pt x="131" y="439"/>
                    <a:pt x="136" y="433"/>
                    <a:pt x="139" y="431"/>
                  </a:cubicBezTo>
                  <a:cubicBezTo>
                    <a:pt x="142" y="429"/>
                    <a:pt x="149" y="439"/>
                    <a:pt x="150" y="439"/>
                  </a:cubicBezTo>
                  <a:cubicBezTo>
                    <a:pt x="152" y="439"/>
                    <a:pt x="156" y="429"/>
                    <a:pt x="159" y="427"/>
                  </a:cubicBezTo>
                  <a:cubicBezTo>
                    <a:pt x="160" y="427"/>
                    <a:pt x="160" y="427"/>
                    <a:pt x="163" y="427"/>
                  </a:cubicBezTo>
                  <a:cubicBezTo>
                    <a:pt x="168" y="422"/>
                    <a:pt x="168" y="422"/>
                    <a:pt x="168" y="422"/>
                  </a:cubicBezTo>
                  <a:lnTo>
                    <a:pt x="174" y="409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17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" name="Freeform 16">
              <a:extLst>
                <a:ext uri="{FF2B5EF4-FFF2-40B4-BE49-F238E27FC236}">
                  <a16:creationId xmlns:a16="http://schemas.microsoft.com/office/drawing/2014/main" id="{EB28C7A7-F249-4444-9841-0742A95FF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3874" y="1325925"/>
              <a:ext cx="1172519" cy="1454791"/>
            </a:xfrm>
            <a:custGeom>
              <a:avLst/>
              <a:gdLst>
                <a:gd name="T0" fmla="*/ 2147483647 w 354"/>
                <a:gd name="T1" fmla="*/ 2147483647 h 446"/>
                <a:gd name="T2" fmla="*/ 2147483647 w 354"/>
                <a:gd name="T3" fmla="*/ 2147483647 h 446"/>
                <a:gd name="T4" fmla="*/ 2147483647 w 354"/>
                <a:gd name="T5" fmla="*/ 2147483647 h 446"/>
                <a:gd name="T6" fmla="*/ 2147483647 w 354"/>
                <a:gd name="T7" fmla="*/ 2147483647 h 446"/>
                <a:gd name="T8" fmla="*/ 2147483647 w 354"/>
                <a:gd name="T9" fmla="*/ 2147483647 h 446"/>
                <a:gd name="T10" fmla="*/ 2147483647 w 354"/>
                <a:gd name="T11" fmla="*/ 2147483647 h 446"/>
                <a:gd name="T12" fmla="*/ 2147483647 w 354"/>
                <a:gd name="T13" fmla="*/ 2147483647 h 446"/>
                <a:gd name="T14" fmla="*/ 2147483647 w 354"/>
                <a:gd name="T15" fmla="*/ 2147483647 h 446"/>
                <a:gd name="T16" fmla="*/ 2147483647 w 354"/>
                <a:gd name="T17" fmla="*/ 2147483647 h 446"/>
                <a:gd name="T18" fmla="*/ 2147483647 w 354"/>
                <a:gd name="T19" fmla="*/ 2147483647 h 446"/>
                <a:gd name="T20" fmla="*/ 2147483647 w 354"/>
                <a:gd name="T21" fmla="*/ 2147483647 h 446"/>
                <a:gd name="T22" fmla="*/ 2147483647 w 354"/>
                <a:gd name="T23" fmla="*/ 2147483647 h 446"/>
                <a:gd name="T24" fmla="*/ 2147483647 w 354"/>
                <a:gd name="T25" fmla="*/ 2147483647 h 446"/>
                <a:gd name="T26" fmla="*/ 2147483647 w 354"/>
                <a:gd name="T27" fmla="*/ 2147483647 h 446"/>
                <a:gd name="T28" fmla="*/ 2147483647 w 354"/>
                <a:gd name="T29" fmla="*/ 2147483647 h 446"/>
                <a:gd name="T30" fmla="*/ 2147483647 w 354"/>
                <a:gd name="T31" fmla="*/ 2147483647 h 446"/>
                <a:gd name="T32" fmla="*/ 2147483647 w 354"/>
                <a:gd name="T33" fmla="*/ 2147483647 h 446"/>
                <a:gd name="T34" fmla="*/ 2147483647 w 354"/>
                <a:gd name="T35" fmla="*/ 2147483647 h 446"/>
                <a:gd name="T36" fmla="*/ 2147483647 w 354"/>
                <a:gd name="T37" fmla="*/ 2147483647 h 446"/>
                <a:gd name="T38" fmla="*/ 2147483647 w 354"/>
                <a:gd name="T39" fmla="*/ 2147483647 h 446"/>
                <a:gd name="T40" fmla="*/ 2147483647 w 354"/>
                <a:gd name="T41" fmla="*/ 2147483647 h 446"/>
                <a:gd name="T42" fmla="*/ 2147483647 w 354"/>
                <a:gd name="T43" fmla="*/ 2147483647 h 446"/>
                <a:gd name="T44" fmla="*/ 2147483647 w 354"/>
                <a:gd name="T45" fmla="*/ 2147483647 h 446"/>
                <a:gd name="T46" fmla="*/ 2147483647 w 354"/>
                <a:gd name="T47" fmla="*/ 2147483647 h 446"/>
                <a:gd name="T48" fmla="*/ 2147483647 w 354"/>
                <a:gd name="T49" fmla="*/ 2147483647 h 446"/>
                <a:gd name="T50" fmla="*/ 2147483647 w 354"/>
                <a:gd name="T51" fmla="*/ 2147483647 h 446"/>
                <a:gd name="T52" fmla="*/ 2147483647 w 354"/>
                <a:gd name="T53" fmla="*/ 2147483647 h 446"/>
                <a:gd name="T54" fmla="*/ 2147483647 w 354"/>
                <a:gd name="T55" fmla="*/ 2147483647 h 446"/>
                <a:gd name="T56" fmla="*/ 2147483647 w 354"/>
                <a:gd name="T57" fmla="*/ 2147483647 h 446"/>
                <a:gd name="T58" fmla="*/ 2147483647 w 354"/>
                <a:gd name="T59" fmla="*/ 2147483647 h 446"/>
                <a:gd name="T60" fmla="*/ 2147483647 w 354"/>
                <a:gd name="T61" fmla="*/ 2147483647 h 446"/>
                <a:gd name="T62" fmla="*/ 2147483647 w 354"/>
                <a:gd name="T63" fmla="*/ 2147483647 h 446"/>
                <a:gd name="T64" fmla="*/ 2147483647 w 354"/>
                <a:gd name="T65" fmla="*/ 2147483647 h 446"/>
                <a:gd name="T66" fmla="*/ 2147483647 w 354"/>
                <a:gd name="T67" fmla="*/ 2147483647 h 446"/>
                <a:gd name="T68" fmla="*/ 2147483647 w 354"/>
                <a:gd name="T69" fmla="*/ 0 h 446"/>
                <a:gd name="T70" fmla="*/ 2147483647 w 354"/>
                <a:gd name="T71" fmla="*/ 2147483647 h 446"/>
                <a:gd name="T72" fmla="*/ 2147483647 w 354"/>
                <a:gd name="T73" fmla="*/ 2147483647 h 446"/>
                <a:gd name="T74" fmla="*/ 2147483647 w 354"/>
                <a:gd name="T75" fmla="*/ 2147483647 h 446"/>
                <a:gd name="T76" fmla="*/ 2147483647 w 354"/>
                <a:gd name="T77" fmla="*/ 2147483647 h 446"/>
                <a:gd name="T78" fmla="*/ 2147483647 w 354"/>
                <a:gd name="T79" fmla="*/ 2147483647 h 446"/>
                <a:gd name="T80" fmla="*/ 2147483647 w 354"/>
                <a:gd name="T81" fmla="*/ 2147483647 h 446"/>
                <a:gd name="T82" fmla="*/ 2147483647 w 354"/>
                <a:gd name="T83" fmla="*/ 2147483647 h 446"/>
                <a:gd name="T84" fmla="*/ 2147483647 w 354"/>
                <a:gd name="T85" fmla="*/ 2147483647 h 446"/>
                <a:gd name="T86" fmla="*/ 2147483647 w 354"/>
                <a:gd name="T87" fmla="*/ 2147483647 h 446"/>
                <a:gd name="T88" fmla="*/ 0 w 354"/>
                <a:gd name="T89" fmla="*/ 2147483647 h 446"/>
                <a:gd name="T90" fmla="*/ 2147483647 w 354"/>
                <a:gd name="T91" fmla="*/ 2147483647 h 446"/>
                <a:gd name="T92" fmla="*/ 2147483647 w 354"/>
                <a:gd name="T93" fmla="*/ 2147483647 h 446"/>
                <a:gd name="T94" fmla="*/ 2147483647 w 354"/>
                <a:gd name="T95" fmla="*/ 2147483647 h 446"/>
                <a:gd name="T96" fmla="*/ 2147483647 w 354"/>
                <a:gd name="T97" fmla="*/ 2147483647 h 446"/>
                <a:gd name="T98" fmla="*/ 2147483647 w 354"/>
                <a:gd name="T99" fmla="*/ 2147483647 h 446"/>
                <a:gd name="T100" fmla="*/ 2147483647 w 354"/>
                <a:gd name="T101" fmla="*/ 2147483647 h 446"/>
                <a:gd name="T102" fmla="*/ 2147483647 w 354"/>
                <a:gd name="T103" fmla="*/ 2147483647 h 446"/>
                <a:gd name="T104" fmla="*/ 2147483647 w 354"/>
                <a:gd name="T105" fmla="*/ 2147483647 h 44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54"/>
                <a:gd name="T160" fmla="*/ 0 h 446"/>
                <a:gd name="T161" fmla="*/ 354 w 354"/>
                <a:gd name="T162" fmla="*/ 446 h 44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54" h="446">
                  <a:moveTo>
                    <a:pt x="114" y="400"/>
                  </a:moveTo>
                  <a:cubicBezTo>
                    <a:pt x="121" y="406"/>
                    <a:pt x="121" y="406"/>
                    <a:pt x="121" y="406"/>
                  </a:cubicBezTo>
                  <a:cubicBezTo>
                    <a:pt x="121" y="406"/>
                    <a:pt x="129" y="394"/>
                    <a:pt x="132" y="396"/>
                  </a:cubicBezTo>
                  <a:cubicBezTo>
                    <a:pt x="135" y="398"/>
                    <a:pt x="142" y="402"/>
                    <a:pt x="142" y="402"/>
                  </a:cubicBezTo>
                  <a:cubicBezTo>
                    <a:pt x="146" y="400"/>
                    <a:pt x="146" y="400"/>
                    <a:pt x="146" y="400"/>
                  </a:cubicBezTo>
                  <a:cubicBezTo>
                    <a:pt x="155" y="403"/>
                    <a:pt x="155" y="403"/>
                    <a:pt x="155" y="403"/>
                  </a:cubicBezTo>
                  <a:cubicBezTo>
                    <a:pt x="155" y="403"/>
                    <a:pt x="169" y="391"/>
                    <a:pt x="174" y="393"/>
                  </a:cubicBezTo>
                  <a:cubicBezTo>
                    <a:pt x="179" y="395"/>
                    <a:pt x="190" y="402"/>
                    <a:pt x="190" y="402"/>
                  </a:cubicBezTo>
                  <a:cubicBezTo>
                    <a:pt x="190" y="402"/>
                    <a:pt x="192" y="391"/>
                    <a:pt x="197" y="394"/>
                  </a:cubicBezTo>
                  <a:cubicBezTo>
                    <a:pt x="202" y="397"/>
                    <a:pt x="206" y="400"/>
                    <a:pt x="207" y="399"/>
                  </a:cubicBezTo>
                  <a:cubicBezTo>
                    <a:pt x="209" y="398"/>
                    <a:pt x="219" y="370"/>
                    <a:pt x="232" y="378"/>
                  </a:cubicBezTo>
                  <a:cubicBezTo>
                    <a:pt x="244" y="386"/>
                    <a:pt x="240" y="399"/>
                    <a:pt x="240" y="399"/>
                  </a:cubicBezTo>
                  <a:cubicBezTo>
                    <a:pt x="240" y="399"/>
                    <a:pt x="246" y="408"/>
                    <a:pt x="246" y="413"/>
                  </a:cubicBezTo>
                  <a:cubicBezTo>
                    <a:pt x="246" y="417"/>
                    <a:pt x="241" y="423"/>
                    <a:pt x="241" y="423"/>
                  </a:cubicBezTo>
                  <a:cubicBezTo>
                    <a:pt x="248" y="435"/>
                    <a:pt x="248" y="435"/>
                    <a:pt x="248" y="435"/>
                  </a:cubicBezTo>
                  <a:cubicBezTo>
                    <a:pt x="244" y="441"/>
                    <a:pt x="244" y="441"/>
                    <a:pt x="244" y="441"/>
                  </a:cubicBezTo>
                  <a:cubicBezTo>
                    <a:pt x="244" y="441"/>
                    <a:pt x="283" y="446"/>
                    <a:pt x="286" y="444"/>
                  </a:cubicBezTo>
                  <a:cubicBezTo>
                    <a:pt x="289" y="443"/>
                    <a:pt x="313" y="430"/>
                    <a:pt x="313" y="430"/>
                  </a:cubicBezTo>
                  <a:cubicBezTo>
                    <a:pt x="313" y="422"/>
                    <a:pt x="313" y="422"/>
                    <a:pt x="313" y="422"/>
                  </a:cubicBezTo>
                  <a:cubicBezTo>
                    <a:pt x="306" y="418"/>
                    <a:pt x="306" y="418"/>
                    <a:pt x="306" y="418"/>
                  </a:cubicBezTo>
                  <a:cubicBezTo>
                    <a:pt x="312" y="409"/>
                    <a:pt x="312" y="409"/>
                    <a:pt x="312" y="409"/>
                  </a:cubicBezTo>
                  <a:cubicBezTo>
                    <a:pt x="312" y="409"/>
                    <a:pt x="305" y="397"/>
                    <a:pt x="307" y="398"/>
                  </a:cubicBezTo>
                  <a:cubicBezTo>
                    <a:pt x="309" y="398"/>
                    <a:pt x="319" y="397"/>
                    <a:pt x="319" y="397"/>
                  </a:cubicBezTo>
                  <a:cubicBezTo>
                    <a:pt x="319" y="397"/>
                    <a:pt x="351" y="378"/>
                    <a:pt x="352" y="373"/>
                  </a:cubicBezTo>
                  <a:cubicBezTo>
                    <a:pt x="354" y="369"/>
                    <a:pt x="352" y="365"/>
                    <a:pt x="352" y="365"/>
                  </a:cubicBezTo>
                  <a:cubicBezTo>
                    <a:pt x="343" y="357"/>
                    <a:pt x="343" y="357"/>
                    <a:pt x="343" y="357"/>
                  </a:cubicBezTo>
                  <a:cubicBezTo>
                    <a:pt x="344" y="337"/>
                    <a:pt x="344" y="337"/>
                    <a:pt x="344" y="337"/>
                  </a:cubicBezTo>
                  <a:cubicBezTo>
                    <a:pt x="350" y="332"/>
                    <a:pt x="350" y="332"/>
                    <a:pt x="350" y="332"/>
                  </a:cubicBezTo>
                  <a:cubicBezTo>
                    <a:pt x="350" y="322"/>
                    <a:pt x="350" y="322"/>
                    <a:pt x="350" y="322"/>
                  </a:cubicBezTo>
                  <a:cubicBezTo>
                    <a:pt x="344" y="318"/>
                    <a:pt x="344" y="318"/>
                    <a:pt x="344" y="318"/>
                  </a:cubicBezTo>
                  <a:cubicBezTo>
                    <a:pt x="346" y="302"/>
                    <a:pt x="346" y="302"/>
                    <a:pt x="346" y="302"/>
                  </a:cubicBezTo>
                  <a:cubicBezTo>
                    <a:pt x="346" y="302"/>
                    <a:pt x="339" y="294"/>
                    <a:pt x="337" y="286"/>
                  </a:cubicBezTo>
                  <a:cubicBezTo>
                    <a:pt x="334" y="277"/>
                    <a:pt x="334" y="271"/>
                    <a:pt x="334" y="271"/>
                  </a:cubicBezTo>
                  <a:cubicBezTo>
                    <a:pt x="334" y="271"/>
                    <a:pt x="308" y="268"/>
                    <a:pt x="311" y="267"/>
                  </a:cubicBezTo>
                  <a:cubicBezTo>
                    <a:pt x="314" y="266"/>
                    <a:pt x="322" y="254"/>
                    <a:pt x="322" y="254"/>
                  </a:cubicBezTo>
                  <a:cubicBezTo>
                    <a:pt x="314" y="244"/>
                    <a:pt x="314" y="244"/>
                    <a:pt x="314" y="244"/>
                  </a:cubicBezTo>
                  <a:cubicBezTo>
                    <a:pt x="322" y="237"/>
                    <a:pt x="322" y="237"/>
                    <a:pt x="322" y="237"/>
                  </a:cubicBezTo>
                  <a:cubicBezTo>
                    <a:pt x="322" y="237"/>
                    <a:pt x="317" y="233"/>
                    <a:pt x="320" y="228"/>
                  </a:cubicBezTo>
                  <a:cubicBezTo>
                    <a:pt x="323" y="224"/>
                    <a:pt x="334" y="211"/>
                    <a:pt x="334" y="208"/>
                  </a:cubicBezTo>
                  <a:cubicBezTo>
                    <a:pt x="334" y="205"/>
                    <a:pt x="333" y="192"/>
                    <a:pt x="333" y="192"/>
                  </a:cubicBezTo>
                  <a:cubicBezTo>
                    <a:pt x="333" y="192"/>
                    <a:pt x="316" y="193"/>
                    <a:pt x="318" y="186"/>
                  </a:cubicBezTo>
                  <a:cubicBezTo>
                    <a:pt x="319" y="180"/>
                    <a:pt x="322" y="174"/>
                    <a:pt x="322" y="174"/>
                  </a:cubicBezTo>
                  <a:cubicBezTo>
                    <a:pt x="322" y="174"/>
                    <a:pt x="310" y="155"/>
                    <a:pt x="309" y="154"/>
                  </a:cubicBezTo>
                  <a:cubicBezTo>
                    <a:pt x="307" y="154"/>
                    <a:pt x="302" y="150"/>
                    <a:pt x="302" y="150"/>
                  </a:cubicBezTo>
                  <a:cubicBezTo>
                    <a:pt x="314" y="143"/>
                    <a:pt x="314" y="143"/>
                    <a:pt x="314" y="143"/>
                  </a:cubicBezTo>
                  <a:cubicBezTo>
                    <a:pt x="321" y="130"/>
                    <a:pt x="321" y="130"/>
                    <a:pt x="321" y="130"/>
                  </a:cubicBezTo>
                  <a:cubicBezTo>
                    <a:pt x="306" y="112"/>
                    <a:pt x="306" y="112"/>
                    <a:pt x="306" y="112"/>
                  </a:cubicBezTo>
                  <a:cubicBezTo>
                    <a:pt x="306" y="112"/>
                    <a:pt x="292" y="112"/>
                    <a:pt x="292" y="110"/>
                  </a:cubicBezTo>
                  <a:cubicBezTo>
                    <a:pt x="292" y="107"/>
                    <a:pt x="289" y="90"/>
                    <a:pt x="291" y="89"/>
                  </a:cubicBezTo>
                  <a:cubicBezTo>
                    <a:pt x="292" y="87"/>
                    <a:pt x="305" y="79"/>
                    <a:pt x="306" y="76"/>
                  </a:cubicBezTo>
                  <a:cubicBezTo>
                    <a:pt x="308" y="74"/>
                    <a:pt x="309" y="71"/>
                    <a:pt x="308" y="69"/>
                  </a:cubicBezTo>
                  <a:cubicBezTo>
                    <a:pt x="307" y="67"/>
                    <a:pt x="299" y="68"/>
                    <a:pt x="301" y="61"/>
                  </a:cubicBezTo>
                  <a:cubicBezTo>
                    <a:pt x="301" y="61"/>
                    <a:pt x="301" y="61"/>
                    <a:pt x="300" y="61"/>
                  </a:cubicBezTo>
                  <a:cubicBezTo>
                    <a:pt x="293" y="62"/>
                    <a:pt x="297" y="55"/>
                    <a:pt x="297" y="53"/>
                  </a:cubicBezTo>
                  <a:cubicBezTo>
                    <a:pt x="297" y="50"/>
                    <a:pt x="288" y="43"/>
                    <a:pt x="288" y="44"/>
                  </a:cubicBezTo>
                  <a:cubicBezTo>
                    <a:pt x="288" y="44"/>
                    <a:pt x="289" y="27"/>
                    <a:pt x="289" y="27"/>
                  </a:cubicBezTo>
                  <a:cubicBezTo>
                    <a:pt x="289" y="27"/>
                    <a:pt x="278" y="5"/>
                    <a:pt x="270" y="4"/>
                  </a:cubicBezTo>
                  <a:cubicBezTo>
                    <a:pt x="262" y="4"/>
                    <a:pt x="256" y="19"/>
                    <a:pt x="256" y="20"/>
                  </a:cubicBezTo>
                  <a:cubicBezTo>
                    <a:pt x="256" y="21"/>
                    <a:pt x="239" y="19"/>
                    <a:pt x="239" y="19"/>
                  </a:cubicBezTo>
                  <a:cubicBezTo>
                    <a:pt x="225" y="38"/>
                    <a:pt x="225" y="38"/>
                    <a:pt x="225" y="38"/>
                  </a:cubicBezTo>
                  <a:cubicBezTo>
                    <a:pt x="223" y="51"/>
                    <a:pt x="223" y="51"/>
                    <a:pt x="223" y="51"/>
                  </a:cubicBezTo>
                  <a:cubicBezTo>
                    <a:pt x="212" y="46"/>
                    <a:pt x="212" y="46"/>
                    <a:pt x="212" y="46"/>
                  </a:cubicBezTo>
                  <a:cubicBezTo>
                    <a:pt x="212" y="46"/>
                    <a:pt x="208" y="19"/>
                    <a:pt x="209" y="19"/>
                  </a:cubicBezTo>
                  <a:cubicBezTo>
                    <a:pt x="210" y="18"/>
                    <a:pt x="182" y="16"/>
                    <a:pt x="182" y="16"/>
                  </a:cubicBezTo>
                  <a:cubicBezTo>
                    <a:pt x="182" y="16"/>
                    <a:pt x="181" y="24"/>
                    <a:pt x="176" y="25"/>
                  </a:cubicBezTo>
                  <a:cubicBezTo>
                    <a:pt x="170" y="26"/>
                    <a:pt x="169" y="22"/>
                    <a:pt x="168" y="15"/>
                  </a:cubicBezTo>
                  <a:cubicBezTo>
                    <a:pt x="166" y="9"/>
                    <a:pt x="154" y="0"/>
                    <a:pt x="154" y="0"/>
                  </a:cubicBezTo>
                  <a:cubicBezTo>
                    <a:pt x="154" y="0"/>
                    <a:pt x="142" y="14"/>
                    <a:pt x="142" y="16"/>
                  </a:cubicBezTo>
                  <a:cubicBezTo>
                    <a:pt x="142" y="18"/>
                    <a:pt x="118" y="17"/>
                    <a:pt x="118" y="17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6"/>
                    <a:pt x="100" y="22"/>
                    <a:pt x="100" y="23"/>
                  </a:cubicBezTo>
                  <a:cubicBezTo>
                    <a:pt x="99" y="24"/>
                    <a:pt x="89" y="35"/>
                    <a:pt x="89" y="36"/>
                  </a:cubicBezTo>
                  <a:cubicBezTo>
                    <a:pt x="88" y="37"/>
                    <a:pt x="82" y="30"/>
                    <a:pt x="79" y="27"/>
                  </a:cubicBezTo>
                  <a:cubicBezTo>
                    <a:pt x="75" y="28"/>
                    <a:pt x="71" y="29"/>
                    <a:pt x="71" y="29"/>
                  </a:cubicBezTo>
                  <a:cubicBezTo>
                    <a:pt x="69" y="29"/>
                    <a:pt x="70" y="46"/>
                    <a:pt x="70" y="46"/>
                  </a:cubicBezTo>
                  <a:cubicBezTo>
                    <a:pt x="70" y="46"/>
                    <a:pt x="58" y="37"/>
                    <a:pt x="57" y="37"/>
                  </a:cubicBezTo>
                  <a:cubicBezTo>
                    <a:pt x="55" y="36"/>
                    <a:pt x="58" y="51"/>
                    <a:pt x="57" y="53"/>
                  </a:cubicBezTo>
                  <a:cubicBezTo>
                    <a:pt x="56" y="55"/>
                    <a:pt x="46" y="68"/>
                    <a:pt x="44" y="71"/>
                  </a:cubicBezTo>
                  <a:cubicBezTo>
                    <a:pt x="41" y="74"/>
                    <a:pt x="50" y="80"/>
                    <a:pt x="50" y="80"/>
                  </a:cubicBezTo>
                  <a:cubicBezTo>
                    <a:pt x="50" y="80"/>
                    <a:pt x="41" y="92"/>
                    <a:pt x="33" y="101"/>
                  </a:cubicBezTo>
                  <a:cubicBezTo>
                    <a:pt x="25" y="109"/>
                    <a:pt x="37" y="106"/>
                    <a:pt x="32" y="118"/>
                  </a:cubicBezTo>
                  <a:cubicBezTo>
                    <a:pt x="28" y="129"/>
                    <a:pt x="13" y="129"/>
                    <a:pt x="13" y="129"/>
                  </a:cubicBezTo>
                  <a:cubicBezTo>
                    <a:pt x="13" y="129"/>
                    <a:pt x="18" y="149"/>
                    <a:pt x="19" y="155"/>
                  </a:cubicBezTo>
                  <a:cubicBezTo>
                    <a:pt x="21" y="162"/>
                    <a:pt x="19" y="164"/>
                    <a:pt x="16" y="174"/>
                  </a:cubicBezTo>
                  <a:cubicBezTo>
                    <a:pt x="13" y="185"/>
                    <a:pt x="22" y="187"/>
                    <a:pt x="22" y="187"/>
                  </a:cubicBezTo>
                  <a:cubicBezTo>
                    <a:pt x="22" y="187"/>
                    <a:pt x="18" y="194"/>
                    <a:pt x="10" y="200"/>
                  </a:cubicBezTo>
                  <a:cubicBezTo>
                    <a:pt x="2" y="207"/>
                    <a:pt x="12" y="220"/>
                    <a:pt x="12" y="222"/>
                  </a:cubicBezTo>
                  <a:cubicBezTo>
                    <a:pt x="12" y="224"/>
                    <a:pt x="5" y="220"/>
                    <a:pt x="1" y="219"/>
                  </a:cubicBezTo>
                  <a:cubicBezTo>
                    <a:pt x="0" y="220"/>
                    <a:pt x="0" y="221"/>
                    <a:pt x="0" y="223"/>
                  </a:cubicBezTo>
                  <a:cubicBezTo>
                    <a:pt x="2" y="229"/>
                    <a:pt x="14" y="239"/>
                    <a:pt x="15" y="241"/>
                  </a:cubicBezTo>
                  <a:cubicBezTo>
                    <a:pt x="15" y="243"/>
                    <a:pt x="16" y="247"/>
                    <a:pt x="16" y="247"/>
                  </a:cubicBezTo>
                  <a:cubicBezTo>
                    <a:pt x="10" y="256"/>
                    <a:pt x="10" y="256"/>
                    <a:pt x="10" y="256"/>
                  </a:cubicBezTo>
                  <a:cubicBezTo>
                    <a:pt x="10" y="256"/>
                    <a:pt x="18" y="267"/>
                    <a:pt x="23" y="274"/>
                  </a:cubicBezTo>
                  <a:cubicBezTo>
                    <a:pt x="29" y="280"/>
                    <a:pt x="44" y="295"/>
                    <a:pt x="48" y="297"/>
                  </a:cubicBezTo>
                  <a:cubicBezTo>
                    <a:pt x="51" y="299"/>
                    <a:pt x="59" y="297"/>
                    <a:pt x="59" y="297"/>
                  </a:cubicBezTo>
                  <a:cubicBezTo>
                    <a:pt x="59" y="297"/>
                    <a:pt x="69" y="331"/>
                    <a:pt x="68" y="338"/>
                  </a:cubicBezTo>
                  <a:cubicBezTo>
                    <a:pt x="67" y="346"/>
                    <a:pt x="56" y="349"/>
                    <a:pt x="54" y="351"/>
                  </a:cubicBezTo>
                  <a:cubicBezTo>
                    <a:pt x="52" y="353"/>
                    <a:pt x="55" y="358"/>
                    <a:pt x="55" y="358"/>
                  </a:cubicBezTo>
                  <a:cubicBezTo>
                    <a:pt x="55" y="358"/>
                    <a:pt x="48" y="365"/>
                    <a:pt x="47" y="366"/>
                  </a:cubicBezTo>
                  <a:cubicBezTo>
                    <a:pt x="45" y="366"/>
                    <a:pt x="48" y="371"/>
                    <a:pt x="51" y="376"/>
                  </a:cubicBezTo>
                  <a:cubicBezTo>
                    <a:pt x="54" y="382"/>
                    <a:pt x="65" y="390"/>
                    <a:pt x="65" y="390"/>
                  </a:cubicBezTo>
                  <a:cubicBezTo>
                    <a:pt x="82" y="397"/>
                    <a:pt x="82" y="397"/>
                    <a:pt x="82" y="397"/>
                  </a:cubicBezTo>
                  <a:cubicBezTo>
                    <a:pt x="86" y="403"/>
                    <a:pt x="86" y="403"/>
                    <a:pt x="86" y="403"/>
                  </a:cubicBezTo>
                  <a:cubicBezTo>
                    <a:pt x="93" y="400"/>
                    <a:pt x="93" y="400"/>
                    <a:pt x="93" y="400"/>
                  </a:cubicBezTo>
                  <a:lnTo>
                    <a:pt x="114" y="40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17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4" name="Freeform 17">
              <a:extLst>
                <a:ext uri="{FF2B5EF4-FFF2-40B4-BE49-F238E27FC236}">
                  <a16:creationId xmlns:a16="http://schemas.microsoft.com/office/drawing/2014/main" id="{81D32747-E1DC-4609-BC56-51694F1F9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7122" y="2528133"/>
              <a:ext cx="1279824" cy="1333979"/>
            </a:xfrm>
            <a:custGeom>
              <a:avLst/>
              <a:gdLst>
                <a:gd name="T0" fmla="*/ 2147483647 w 386"/>
                <a:gd name="T1" fmla="*/ 2147483647 h 410"/>
                <a:gd name="T2" fmla="*/ 2147483647 w 386"/>
                <a:gd name="T3" fmla="*/ 2147483647 h 410"/>
                <a:gd name="T4" fmla="*/ 2147483647 w 386"/>
                <a:gd name="T5" fmla="*/ 2147483647 h 410"/>
                <a:gd name="T6" fmla="*/ 2147483647 w 386"/>
                <a:gd name="T7" fmla="*/ 2147483647 h 410"/>
                <a:gd name="T8" fmla="*/ 2147483647 w 386"/>
                <a:gd name="T9" fmla="*/ 2147483647 h 410"/>
                <a:gd name="T10" fmla="*/ 2147483647 w 386"/>
                <a:gd name="T11" fmla="*/ 2147483647 h 410"/>
                <a:gd name="T12" fmla="*/ 2147483647 w 386"/>
                <a:gd name="T13" fmla="*/ 2147483647 h 410"/>
                <a:gd name="T14" fmla="*/ 2147483647 w 386"/>
                <a:gd name="T15" fmla="*/ 2147483647 h 410"/>
                <a:gd name="T16" fmla="*/ 2147483647 w 386"/>
                <a:gd name="T17" fmla="*/ 2147483647 h 410"/>
                <a:gd name="T18" fmla="*/ 2147483647 w 386"/>
                <a:gd name="T19" fmla="*/ 2147483647 h 410"/>
                <a:gd name="T20" fmla="*/ 2147483647 w 386"/>
                <a:gd name="T21" fmla="*/ 2147483647 h 410"/>
                <a:gd name="T22" fmla="*/ 2147483647 w 386"/>
                <a:gd name="T23" fmla="*/ 2147483647 h 410"/>
                <a:gd name="T24" fmla="*/ 2147483647 w 386"/>
                <a:gd name="T25" fmla="*/ 2147483647 h 410"/>
                <a:gd name="T26" fmla="*/ 2147483647 w 386"/>
                <a:gd name="T27" fmla="*/ 2147483647 h 410"/>
                <a:gd name="T28" fmla="*/ 2147483647 w 386"/>
                <a:gd name="T29" fmla="*/ 2147483647 h 410"/>
                <a:gd name="T30" fmla="*/ 2147483647 w 386"/>
                <a:gd name="T31" fmla="*/ 2147483647 h 410"/>
                <a:gd name="T32" fmla="*/ 2147483647 w 386"/>
                <a:gd name="T33" fmla="*/ 2147483647 h 410"/>
                <a:gd name="T34" fmla="*/ 2147483647 w 386"/>
                <a:gd name="T35" fmla="*/ 2147483647 h 410"/>
                <a:gd name="T36" fmla="*/ 2147483647 w 386"/>
                <a:gd name="T37" fmla="*/ 2147483647 h 410"/>
                <a:gd name="T38" fmla="*/ 2147483647 w 386"/>
                <a:gd name="T39" fmla="*/ 2147483647 h 410"/>
                <a:gd name="T40" fmla="*/ 2147483647 w 386"/>
                <a:gd name="T41" fmla="*/ 2147483647 h 410"/>
                <a:gd name="T42" fmla="*/ 2147483647 w 386"/>
                <a:gd name="T43" fmla="*/ 2147483647 h 410"/>
                <a:gd name="T44" fmla="*/ 2147483647 w 386"/>
                <a:gd name="T45" fmla="*/ 2147483647 h 410"/>
                <a:gd name="T46" fmla="*/ 2147483647 w 386"/>
                <a:gd name="T47" fmla="*/ 2147483647 h 410"/>
                <a:gd name="T48" fmla="*/ 2147483647 w 386"/>
                <a:gd name="T49" fmla="*/ 2147483647 h 410"/>
                <a:gd name="T50" fmla="*/ 2147483647 w 386"/>
                <a:gd name="T51" fmla="*/ 2147483647 h 410"/>
                <a:gd name="T52" fmla="*/ 2147483647 w 386"/>
                <a:gd name="T53" fmla="*/ 2147483647 h 410"/>
                <a:gd name="T54" fmla="*/ 2147483647 w 386"/>
                <a:gd name="T55" fmla="*/ 2147483647 h 410"/>
                <a:gd name="T56" fmla="*/ 2147483647 w 386"/>
                <a:gd name="T57" fmla="*/ 2147483647 h 410"/>
                <a:gd name="T58" fmla="*/ 2147483647 w 386"/>
                <a:gd name="T59" fmla="*/ 2147483647 h 410"/>
                <a:gd name="T60" fmla="*/ 2147483647 w 386"/>
                <a:gd name="T61" fmla="*/ 2147483647 h 410"/>
                <a:gd name="T62" fmla="*/ 2147483647 w 386"/>
                <a:gd name="T63" fmla="*/ 2147483647 h 410"/>
                <a:gd name="T64" fmla="*/ 2147483647 w 386"/>
                <a:gd name="T65" fmla="*/ 2147483647 h 410"/>
                <a:gd name="T66" fmla="*/ 2147483647 w 386"/>
                <a:gd name="T67" fmla="*/ 2147483647 h 410"/>
                <a:gd name="T68" fmla="*/ 2147483647 w 386"/>
                <a:gd name="T69" fmla="*/ 2147483647 h 410"/>
                <a:gd name="T70" fmla="*/ 2147483647 w 386"/>
                <a:gd name="T71" fmla="*/ 2147483647 h 410"/>
                <a:gd name="T72" fmla="*/ 2147483647 w 386"/>
                <a:gd name="T73" fmla="*/ 2147483647 h 410"/>
                <a:gd name="T74" fmla="*/ 2147483647 w 386"/>
                <a:gd name="T75" fmla="*/ 2147483647 h 410"/>
                <a:gd name="T76" fmla="*/ 2147483647 w 386"/>
                <a:gd name="T77" fmla="*/ 2147483647 h 410"/>
                <a:gd name="T78" fmla="*/ 2147483647 w 386"/>
                <a:gd name="T79" fmla="*/ 2147483647 h 410"/>
                <a:gd name="T80" fmla="*/ 2147483647 w 386"/>
                <a:gd name="T81" fmla="*/ 2147483647 h 410"/>
                <a:gd name="T82" fmla="*/ 2147483647 w 386"/>
                <a:gd name="T83" fmla="*/ 2147483647 h 410"/>
                <a:gd name="T84" fmla="*/ 2147483647 w 386"/>
                <a:gd name="T85" fmla="*/ 2147483647 h 410"/>
                <a:gd name="T86" fmla="*/ 2147483647 w 386"/>
                <a:gd name="T87" fmla="*/ 2147483647 h 410"/>
                <a:gd name="T88" fmla="*/ 2147483647 w 386"/>
                <a:gd name="T89" fmla="*/ 2147483647 h 410"/>
                <a:gd name="T90" fmla="*/ 2147483647 w 386"/>
                <a:gd name="T91" fmla="*/ 2147483647 h 410"/>
                <a:gd name="T92" fmla="*/ 2147483647 w 386"/>
                <a:gd name="T93" fmla="*/ 2147483647 h 410"/>
                <a:gd name="T94" fmla="*/ 2147483647 w 386"/>
                <a:gd name="T95" fmla="*/ 2147483647 h 410"/>
                <a:gd name="T96" fmla="*/ 2147483647 w 386"/>
                <a:gd name="T97" fmla="*/ 2147483647 h 410"/>
                <a:gd name="T98" fmla="*/ 2147483647 w 386"/>
                <a:gd name="T99" fmla="*/ 2147483647 h 410"/>
                <a:gd name="T100" fmla="*/ 2147483647 w 386"/>
                <a:gd name="T101" fmla="*/ 2147483647 h 410"/>
                <a:gd name="T102" fmla="*/ 2147483647 w 386"/>
                <a:gd name="T103" fmla="*/ 2147483647 h 410"/>
                <a:gd name="T104" fmla="*/ 2147483647 w 386"/>
                <a:gd name="T105" fmla="*/ 2147483647 h 410"/>
                <a:gd name="T106" fmla="*/ 2147483647 w 386"/>
                <a:gd name="T107" fmla="*/ 2147483647 h 41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86"/>
                <a:gd name="T163" fmla="*/ 0 h 410"/>
                <a:gd name="T164" fmla="*/ 386 w 386"/>
                <a:gd name="T165" fmla="*/ 410 h 41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86" h="410">
                  <a:moveTo>
                    <a:pt x="225" y="409"/>
                  </a:moveTo>
                  <a:cubicBezTo>
                    <a:pt x="227" y="409"/>
                    <a:pt x="236" y="398"/>
                    <a:pt x="237" y="396"/>
                  </a:cubicBezTo>
                  <a:cubicBezTo>
                    <a:pt x="238" y="395"/>
                    <a:pt x="241" y="386"/>
                    <a:pt x="241" y="386"/>
                  </a:cubicBezTo>
                  <a:cubicBezTo>
                    <a:pt x="249" y="385"/>
                    <a:pt x="249" y="385"/>
                    <a:pt x="249" y="385"/>
                  </a:cubicBezTo>
                  <a:cubicBezTo>
                    <a:pt x="249" y="385"/>
                    <a:pt x="265" y="398"/>
                    <a:pt x="277" y="397"/>
                  </a:cubicBezTo>
                  <a:cubicBezTo>
                    <a:pt x="289" y="396"/>
                    <a:pt x="297" y="389"/>
                    <a:pt x="297" y="389"/>
                  </a:cubicBezTo>
                  <a:cubicBezTo>
                    <a:pt x="297" y="389"/>
                    <a:pt x="301" y="394"/>
                    <a:pt x="311" y="394"/>
                  </a:cubicBezTo>
                  <a:cubicBezTo>
                    <a:pt x="320" y="395"/>
                    <a:pt x="326" y="395"/>
                    <a:pt x="329" y="394"/>
                  </a:cubicBezTo>
                  <a:cubicBezTo>
                    <a:pt x="331" y="393"/>
                    <a:pt x="334" y="386"/>
                    <a:pt x="334" y="386"/>
                  </a:cubicBezTo>
                  <a:cubicBezTo>
                    <a:pt x="334" y="386"/>
                    <a:pt x="328" y="382"/>
                    <a:pt x="334" y="377"/>
                  </a:cubicBezTo>
                  <a:cubicBezTo>
                    <a:pt x="339" y="373"/>
                    <a:pt x="348" y="372"/>
                    <a:pt x="349" y="373"/>
                  </a:cubicBezTo>
                  <a:cubicBezTo>
                    <a:pt x="351" y="373"/>
                    <a:pt x="358" y="379"/>
                    <a:pt x="358" y="379"/>
                  </a:cubicBezTo>
                  <a:cubicBezTo>
                    <a:pt x="358" y="379"/>
                    <a:pt x="365" y="373"/>
                    <a:pt x="366" y="372"/>
                  </a:cubicBezTo>
                  <a:cubicBezTo>
                    <a:pt x="368" y="371"/>
                    <a:pt x="374" y="369"/>
                    <a:pt x="374" y="369"/>
                  </a:cubicBezTo>
                  <a:cubicBezTo>
                    <a:pt x="377" y="361"/>
                    <a:pt x="377" y="361"/>
                    <a:pt x="377" y="361"/>
                  </a:cubicBezTo>
                  <a:cubicBezTo>
                    <a:pt x="341" y="340"/>
                    <a:pt x="341" y="340"/>
                    <a:pt x="341" y="340"/>
                  </a:cubicBezTo>
                  <a:cubicBezTo>
                    <a:pt x="360" y="325"/>
                    <a:pt x="360" y="325"/>
                    <a:pt x="360" y="325"/>
                  </a:cubicBezTo>
                  <a:cubicBezTo>
                    <a:pt x="360" y="325"/>
                    <a:pt x="368" y="333"/>
                    <a:pt x="372" y="333"/>
                  </a:cubicBezTo>
                  <a:cubicBezTo>
                    <a:pt x="376" y="332"/>
                    <a:pt x="386" y="319"/>
                    <a:pt x="386" y="319"/>
                  </a:cubicBezTo>
                  <a:cubicBezTo>
                    <a:pt x="380" y="314"/>
                    <a:pt x="380" y="314"/>
                    <a:pt x="380" y="314"/>
                  </a:cubicBezTo>
                  <a:cubicBezTo>
                    <a:pt x="380" y="314"/>
                    <a:pt x="371" y="315"/>
                    <a:pt x="372" y="314"/>
                  </a:cubicBezTo>
                  <a:cubicBezTo>
                    <a:pt x="374" y="313"/>
                    <a:pt x="380" y="300"/>
                    <a:pt x="380" y="300"/>
                  </a:cubicBezTo>
                  <a:cubicBezTo>
                    <a:pt x="380" y="300"/>
                    <a:pt x="375" y="294"/>
                    <a:pt x="375" y="287"/>
                  </a:cubicBezTo>
                  <a:cubicBezTo>
                    <a:pt x="376" y="280"/>
                    <a:pt x="376" y="275"/>
                    <a:pt x="376" y="275"/>
                  </a:cubicBezTo>
                  <a:cubicBezTo>
                    <a:pt x="356" y="265"/>
                    <a:pt x="356" y="265"/>
                    <a:pt x="356" y="265"/>
                  </a:cubicBezTo>
                  <a:cubicBezTo>
                    <a:pt x="363" y="254"/>
                    <a:pt x="363" y="254"/>
                    <a:pt x="363" y="254"/>
                  </a:cubicBezTo>
                  <a:cubicBezTo>
                    <a:pt x="363" y="254"/>
                    <a:pt x="347" y="254"/>
                    <a:pt x="347" y="252"/>
                  </a:cubicBezTo>
                  <a:cubicBezTo>
                    <a:pt x="346" y="251"/>
                    <a:pt x="346" y="238"/>
                    <a:pt x="345" y="237"/>
                  </a:cubicBezTo>
                  <a:cubicBezTo>
                    <a:pt x="344" y="235"/>
                    <a:pt x="339" y="233"/>
                    <a:pt x="339" y="231"/>
                  </a:cubicBezTo>
                  <a:cubicBezTo>
                    <a:pt x="340" y="228"/>
                    <a:pt x="341" y="223"/>
                    <a:pt x="340" y="220"/>
                  </a:cubicBezTo>
                  <a:cubicBezTo>
                    <a:pt x="339" y="218"/>
                    <a:pt x="328" y="210"/>
                    <a:pt x="328" y="210"/>
                  </a:cubicBezTo>
                  <a:cubicBezTo>
                    <a:pt x="334" y="203"/>
                    <a:pt x="334" y="203"/>
                    <a:pt x="334" y="203"/>
                  </a:cubicBezTo>
                  <a:cubicBezTo>
                    <a:pt x="334" y="203"/>
                    <a:pt x="322" y="198"/>
                    <a:pt x="323" y="192"/>
                  </a:cubicBezTo>
                  <a:cubicBezTo>
                    <a:pt x="324" y="187"/>
                    <a:pt x="338" y="173"/>
                    <a:pt x="339" y="170"/>
                  </a:cubicBezTo>
                  <a:cubicBezTo>
                    <a:pt x="340" y="168"/>
                    <a:pt x="342" y="152"/>
                    <a:pt x="342" y="152"/>
                  </a:cubicBezTo>
                  <a:cubicBezTo>
                    <a:pt x="308" y="122"/>
                    <a:pt x="308" y="122"/>
                    <a:pt x="308" y="122"/>
                  </a:cubicBezTo>
                  <a:cubicBezTo>
                    <a:pt x="320" y="107"/>
                    <a:pt x="320" y="107"/>
                    <a:pt x="320" y="107"/>
                  </a:cubicBezTo>
                  <a:cubicBezTo>
                    <a:pt x="320" y="98"/>
                    <a:pt x="320" y="98"/>
                    <a:pt x="320" y="98"/>
                  </a:cubicBezTo>
                  <a:cubicBezTo>
                    <a:pt x="313" y="98"/>
                    <a:pt x="313" y="98"/>
                    <a:pt x="313" y="98"/>
                  </a:cubicBezTo>
                  <a:cubicBezTo>
                    <a:pt x="321" y="91"/>
                    <a:pt x="321" y="91"/>
                    <a:pt x="321" y="91"/>
                  </a:cubicBezTo>
                  <a:cubicBezTo>
                    <a:pt x="321" y="91"/>
                    <a:pt x="306" y="81"/>
                    <a:pt x="308" y="79"/>
                  </a:cubicBezTo>
                  <a:cubicBezTo>
                    <a:pt x="309" y="78"/>
                    <a:pt x="319" y="66"/>
                    <a:pt x="317" y="65"/>
                  </a:cubicBezTo>
                  <a:cubicBezTo>
                    <a:pt x="315" y="64"/>
                    <a:pt x="310" y="61"/>
                    <a:pt x="306" y="59"/>
                  </a:cubicBezTo>
                  <a:cubicBezTo>
                    <a:pt x="306" y="60"/>
                    <a:pt x="306" y="60"/>
                    <a:pt x="306" y="60"/>
                  </a:cubicBezTo>
                  <a:cubicBezTo>
                    <a:pt x="306" y="60"/>
                    <a:pt x="282" y="73"/>
                    <a:pt x="279" y="74"/>
                  </a:cubicBezTo>
                  <a:cubicBezTo>
                    <a:pt x="276" y="76"/>
                    <a:pt x="237" y="71"/>
                    <a:pt x="237" y="71"/>
                  </a:cubicBezTo>
                  <a:cubicBezTo>
                    <a:pt x="241" y="65"/>
                    <a:pt x="241" y="65"/>
                    <a:pt x="241" y="65"/>
                  </a:cubicBezTo>
                  <a:cubicBezTo>
                    <a:pt x="234" y="53"/>
                    <a:pt x="234" y="53"/>
                    <a:pt x="234" y="53"/>
                  </a:cubicBezTo>
                  <a:cubicBezTo>
                    <a:pt x="234" y="53"/>
                    <a:pt x="239" y="47"/>
                    <a:pt x="239" y="43"/>
                  </a:cubicBezTo>
                  <a:cubicBezTo>
                    <a:pt x="239" y="38"/>
                    <a:pt x="233" y="29"/>
                    <a:pt x="233" y="29"/>
                  </a:cubicBezTo>
                  <a:cubicBezTo>
                    <a:pt x="233" y="29"/>
                    <a:pt x="237" y="16"/>
                    <a:pt x="225" y="8"/>
                  </a:cubicBezTo>
                  <a:cubicBezTo>
                    <a:pt x="212" y="0"/>
                    <a:pt x="202" y="28"/>
                    <a:pt x="200" y="29"/>
                  </a:cubicBezTo>
                  <a:cubicBezTo>
                    <a:pt x="199" y="30"/>
                    <a:pt x="195" y="27"/>
                    <a:pt x="190" y="24"/>
                  </a:cubicBezTo>
                  <a:cubicBezTo>
                    <a:pt x="185" y="21"/>
                    <a:pt x="183" y="32"/>
                    <a:pt x="183" y="32"/>
                  </a:cubicBezTo>
                  <a:cubicBezTo>
                    <a:pt x="183" y="32"/>
                    <a:pt x="172" y="25"/>
                    <a:pt x="167" y="23"/>
                  </a:cubicBezTo>
                  <a:cubicBezTo>
                    <a:pt x="162" y="21"/>
                    <a:pt x="148" y="33"/>
                    <a:pt x="148" y="33"/>
                  </a:cubicBezTo>
                  <a:cubicBezTo>
                    <a:pt x="139" y="30"/>
                    <a:pt x="139" y="30"/>
                    <a:pt x="139" y="30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5" y="32"/>
                    <a:pt x="128" y="28"/>
                    <a:pt x="125" y="26"/>
                  </a:cubicBezTo>
                  <a:cubicBezTo>
                    <a:pt x="122" y="24"/>
                    <a:pt x="114" y="36"/>
                    <a:pt x="114" y="36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76" y="57"/>
                    <a:pt x="76" y="60"/>
                  </a:cubicBezTo>
                  <a:cubicBezTo>
                    <a:pt x="77" y="63"/>
                    <a:pt x="73" y="64"/>
                    <a:pt x="71" y="67"/>
                  </a:cubicBezTo>
                  <a:cubicBezTo>
                    <a:pt x="69" y="70"/>
                    <a:pt x="74" y="76"/>
                    <a:pt x="73" y="78"/>
                  </a:cubicBezTo>
                  <a:cubicBezTo>
                    <a:pt x="72" y="79"/>
                    <a:pt x="67" y="82"/>
                    <a:pt x="62" y="85"/>
                  </a:cubicBezTo>
                  <a:cubicBezTo>
                    <a:pt x="57" y="87"/>
                    <a:pt x="78" y="106"/>
                    <a:pt x="78" y="106"/>
                  </a:cubicBezTo>
                  <a:cubicBezTo>
                    <a:pt x="73" y="115"/>
                    <a:pt x="73" y="115"/>
                    <a:pt x="73" y="115"/>
                  </a:cubicBezTo>
                  <a:cubicBezTo>
                    <a:pt x="73" y="115"/>
                    <a:pt x="82" y="126"/>
                    <a:pt x="81" y="133"/>
                  </a:cubicBezTo>
                  <a:cubicBezTo>
                    <a:pt x="80" y="140"/>
                    <a:pt x="78" y="144"/>
                    <a:pt x="78" y="144"/>
                  </a:cubicBezTo>
                  <a:cubicBezTo>
                    <a:pt x="82" y="153"/>
                    <a:pt x="82" y="153"/>
                    <a:pt x="82" y="153"/>
                  </a:cubicBezTo>
                  <a:cubicBezTo>
                    <a:pt x="82" y="153"/>
                    <a:pt x="82" y="161"/>
                    <a:pt x="82" y="163"/>
                  </a:cubicBezTo>
                  <a:cubicBezTo>
                    <a:pt x="82" y="164"/>
                    <a:pt x="66" y="169"/>
                    <a:pt x="66" y="169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59"/>
                    <a:pt x="46" y="165"/>
                    <a:pt x="42" y="166"/>
                  </a:cubicBezTo>
                  <a:cubicBezTo>
                    <a:pt x="38" y="166"/>
                    <a:pt x="28" y="166"/>
                    <a:pt x="28" y="166"/>
                  </a:cubicBezTo>
                  <a:cubicBezTo>
                    <a:pt x="28" y="166"/>
                    <a:pt x="26" y="173"/>
                    <a:pt x="24" y="177"/>
                  </a:cubicBezTo>
                  <a:cubicBezTo>
                    <a:pt x="21" y="181"/>
                    <a:pt x="12" y="190"/>
                    <a:pt x="12" y="190"/>
                  </a:cubicBezTo>
                  <a:cubicBezTo>
                    <a:pt x="12" y="190"/>
                    <a:pt x="11" y="234"/>
                    <a:pt x="11" y="236"/>
                  </a:cubicBezTo>
                  <a:cubicBezTo>
                    <a:pt x="11" y="238"/>
                    <a:pt x="15" y="242"/>
                    <a:pt x="15" y="242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11" y="257"/>
                    <a:pt x="11" y="257"/>
                    <a:pt x="11" y="257"/>
                  </a:cubicBezTo>
                  <a:cubicBezTo>
                    <a:pt x="5" y="270"/>
                    <a:pt x="5" y="270"/>
                    <a:pt x="5" y="27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2" y="276"/>
                    <a:pt x="6" y="276"/>
                    <a:pt x="13" y="277"/>
                  </a:cubicBezTo>
                  <a:cubicBezTo>
                    <a:pt x="28" y="278"/>
                    <a:pt x="17" y="288"/>
                    <a:pt x="18" y="294"/>
                  </a:cubicBezTo>
                  <a:cubicBezTo>
                    <a:pt x="18" y="299"/>
                    <a:pt x="22" y="307"/>
                    <a:pt x="25" y="311"/>
                  </a:cubicBezTo>
                  <a:cubicBezTo>
                    <a:pt x="27" y="309"/>
                    <a:pt x="29" y="309"/>
                    <a:pt x="30" y="309"/>
                  </a:cubicBezTo>
                  <a:cubicBezTo>
                    <a:pt x="35" y="309"/>
                    <a:pt x="45" y="316"/>
                    <a:pt x="46" y="317"/>
                  </a:cubicBezTo>
                  <a:cubicBezTo>
                    <a:pt x="47" y="319"/>
                    <a:pt x="66" y="314"/>
                    <a:pt x="73" y="323"/>
                  </a:cubicBezTo>
                  <a:cubicBezTo>
                    <a:pt x="79" y="331"/>
                    <a:pt x="74" y="330"/>
                    <a:pt x="85" y="342"/>
                  </a:cubicBezTo>
                  <a:cubicBezTo>
                    <a:pt x="96" y="354"/>
                    <a:pt x="100" y="345"/>
                    <a:pt x="100" y="345"/>
                  </a:cubicBezTo>
                  <a:cubicBezTo>
                    <a:pt x="100" y="345"/>
                    <a:pt x="102" y="355"/>
                    <a:pt x="104" y="360"/>
                  </a:cubicBezTo>
                  <a:cubicBezTo>
                    <a:pt x="106" y="365"/>
                    <a:pt x="117" y="361"/>
                    <a:pt x="117" y="361"/>
                  </a:cubicBezTo>
                  <a:cubicBezTo>
                    <a:pt x="117" y="361"/>
                    <a:pt x="116" y="366"/>
                    <a:pt x="124" y="371"/>
                  </a:cubicBezTo>
                  <a:cubicBezTo>
                    <a:pt x="131" y="376"/>
                    <a:pt x="131" y="365"/>
                    <a:pt x="131" y="365"/>
                  </a:cubicBezTo>
                  <a:cubicBezTo>
                    <a:pt x="131" y="365"/>
                    <a:pt x="134" y="361"/>
                    <a:pt x="142" y="362"/>
                  </a:cubicBezTo>
                  <a:cubicBezTo>
                    <a:pt x="149" y="362"/>
                    <a:pt x="147" y="371"/>
                    <a:pt x="147" y="372"/>
                  </a:cubicBezTo>
                  <a:cubicBezTo>
                    <a:pt x="147" y="373"/>
                    <a:pt x="135" y="379"/>
                    <a:pt x="137" y="384"/>
                  </a:cubicBezTo>
                  <a:cubicBezTo>
                    <a:pt x="139" y="389"/>
                    <a:pt x="151" y="382"/>
                    <a:pt x="151" y="382"/>
                  </a:cubicBezTo>
                  <a:cubicBezTo>
                    <a:pt x="151" y="382"/>
                    <a:pt x="154" y="397"/>
                    <a:pt x="157" y="401"/>
                  </a:cubicBezTo>
                  <a:cubicBezTo>
                    <a:pt x="159" y="405"/>
                    <a:pt x="166" y="382"/>
                    <a:pt x="166" y="382"/>
                  </a:cubicBezTo>
                  <a:cubicBezTo>
                    <a:pt x="166" y="382"/>
                    <a:pt x="204" y="384"/>
                    <a:pt x="208" y="390"/>
                  </a:cubicBezTo>
                  <a:cubicBezTo>
                    <a:pt x="212" y="395"/>
                    <a:pt x="212" y="398"/>
                    <a:pt x="214" y="409"/>
                  </a:cubicBezTo>
                  <a:cubicBezTo>
                    <a:pt x="214" y="409"/>
                    <a:pt x="214" y="409"/>
                    <a:pt x="214" y="409"/>
                  </a:cubicBezTo>
                  <a:cubicBezTo>
                    <a:pt x="219" y="409"/>
                    <a:pt x="223" y="410"/>
                    <a:pt x="225" y="409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17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5" name="Freeform 18">
              <a:extLst>
                <a:ext uri="{FF2B5EF4-FFF2-40B4-BE49-F238E27FC236}">
                  <a16:creationId xmlns:a16="http://schemas.microsoft.com/office/drawing/2014/main" id="{10427015-9ED7-4088-A419-C7212B6C8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1983" y="5088493"/>
              <a:ext cx="2140602" cy="1444534"/>
            </a:xfrm>
            <a:custGeom>
              <a:avLst/>
              <a:gdLst>
                <a:gd name="T0" fmla="*/ 2147483647 w 646"/>
                <a:gd name="T1" fmla="*/ 2147483647 h 410"/>
                <a:gd name="T2" fmla="*/ 2147483647 w 646"/>
                <a:gd name="T3" fmla="*/ 2147483647 h 410"/>
                <a:gd name="T4" fmla="*/ 2147483647 w 646"/>
                <a:gd name="T5" fmla="*/ 2147483647 h 410"/>
                <a:gd name="T6" fmla="*/ 2147483647 w 646"/>
                <a:gd name="T7" fmla="*/ 2147483647 h 410"/>
                <a:gd name="T8" fmla="*/ 2147483647 w 646"/>
                <a:gd name="T9" fmla="*/ 2147483647 h 410"/>
                <a:gd name="T10" fmla="*/ 2147483647 w 646"/>
                <a:gd name="T11" fmla="*/ 2147483647 h 410"/>
                <a:gd name="T12" fmla="*/ 2147483647 w 646"/>
                <a:gd name="T13" fmla="*/ 2147483647 h 410"/>
                <a:gd name="T14" fmla="*/ 2147483647 w 646"/>
                <a:gd name="T15" fmla="*/ 2147483647 h 410"/>
                <a:gd name="T16" fmla="*/ 2147483647 w 646"/>
                <a:gd name="T17" fmla="*/ 2147483647 h 410"/>
                <a:gd name="T18" fmla="*/ 2147483647 w 646"/>
                <a:gd name="T19" fmla="*/ 2147483647 h 410"/>
                <a:gd name="T20" fmla="*/ 2147483647 w 646"/>
                <a:gd name="T21" fmla="*/ 2147483647 h 410"/>
                <a:gd name="T22" fmla="*/ 2147483647 w 646"/>
                <a:gd name="T23" fmla="*/ 2147483647 h 410"/>
                <a:gd name="T24" fmla="*/ 2147483647 w 646"/>
                <a:gd name="T25" fmla="*/ 2147483647 h 410"/>
                <a:gd name="T26" fmla="*/ 2147483647 w 646"/>
                <a:gd name="T27" fmla="*/ 2147483647 h 410"/>
                <a:gd name="T28" fmla="*/ 2147483647 w 646"/>
                <a:gd name="T29" fmla="*/ 2147483647 h 410"/>
                <a:gd name="T30" fmla="*/ 2147483647 w 646"/>
                <a:gd name="T31" fmla="*/ 2147483647 h 410"/>
                <a:gd name="T32" fmla="*/ 2147483647 w 646"/>
                <a:gd name="T33" fmla="*/ 2147483647 h 410"/>
                <a:gd name="T34" fmla="*/ 2147483647 w 646"/>
                <a:gd name="T35" fmla="*/ 2147483647 h 410"/>
                <a:gd name="T36" fmla="*/ 2147483647 w 646"/>
                <a:gd name="T37" fmla="*/ 2147483647 h 410"/>
                <a:gd name="T38" fmla="*/ 2147483647 w 646"/>
                <a:gd name="T39" fmla="*/ 2147483647 h 410"/>
                <a:gd name="T40" fmla="*/ 2147483647 w 646"/>
                <a:gd name="T41" fmla="*/ 2147483647 h 410"/>
                <a:gd name="T42" fmla="*/ 2147483647 w 646"/>
                <a:gd name="T43" fmla="*/ 2147483647 h 410"/>
                <a:gd name="T44" fmla="*/ 2147483647 w 646"/>
                <a:gd name="T45" fmla="*/ 2147483647 h 410"/>
                <a:gd name="T46" fmla="*/ 2147483647 w 646"/>
                <a:gd name="T47" fmla="*/ 2147483647 h 410"/>
                <a:gd name="T48" fmla="*/ 2147483647 w 646"/>
                <a:gd name="T49" fmla="*/ 2147483647 h 410"/>
                <a:gd name="T50" fmla="*/ 2147483647 w 646"/>
                <a:gd name="T51" fmla="*/ 2147483647 h 410"/>
                <a:gd name="T52" fmla="*/ 2147483647 w 646"/>
                <a:gd name="T53" fmla="*/ 2147483647 h 410"/>
                <a:gd name="T54" fmla="*/ 2147483647 w 646"/>
                <a:gd name="T55" fmla="*/ 2147483647 h 410"/>
                <a:gd name="T56" fmla="*/ 2147483647 w 646"/>
                <a:gd name="T57" fmla="*/ 2147483647 h 410"/>
                <a:gd name="T58" fmla="*/ 2147483647 w 646"/>
                <a:gd name="T59" fmla="*/ 2147483647 h 410"/>
                <a:gd name="T60" fmla="*/ 2147483647 w 646"/>
                <a:gd name="T61" fmla="*/ 2147483647 h 410"/>
                <a:gd name="T62" fmla="*/ 2147483647 w 646"/>
                <a:gd name="T63" fmla="*/ 2147483647 h 410"/>
                <a:gd name="T64" fmla="*/ 2147483647 w 646"/>
                <a:gd name="T65" fmla="*/ 2147483647 h 410"/>
                <a:gd name="T66" fmla="*/ 2147483647 w 646"/>
                <a:gd name="T67" fmla="*/ 2147483647 h 410"/>
                <a:gd name="T68" fmla="*/ 2147483647 w 646"/>
                <a:gd name="T69" fmla="*/ 2147483647 h 410"/>
                <a:gd name="T70" fmla="*/ 2147483647 w 646"/>
                <a:gd name="T71" fmla="*/ 2147483647 h 410"/>
                <a:gd name="T72" fmla="*/ 2147483647 w 646"/>
                <a:gd name="T73" fmla="*/ 2147483647 h 410"/>
                <a:gd name="T74" fmla="*/ 2147483647 w 646"/>
                <a:gd name="T75" fmla="*/ 2147483647 h 410"/>
                <a:gd name="T76" fmla="*/ 2147483647 w 646"/>
                <a:gd name="T77" fmla="*/ 2147483647 h 410"/>
                <a:gd name="T78" fmla="*/ 2147483647 w 646"/>
                <a:gd name="T79" fmla="*/ 2147483647 h 410"/>
                <a:gd name="T80" fmla="*/ 2147483647 w 646"/>
                <a:gd name="T81" fmla="*/ 2147483647 h 410"/>
                <a:gd name="T82" fmla="*/ 2147483647 w 646"/>
                <a:gd name="T83" fmla="*/ 2147483647 h 410"/>
                <a:gd name="T84" fmla="*/ 2147483647 w 646"/>
                <a:gd name="T85" fmla="*/ 2147483647 h 410"/>
                <a:gd name="T86" fmla="*/ 2147483647 w 646"/>
                <a:gd name="T87" fmla="*/ 2147483647 h 410"/>
                <a:gd name="T88" fmla="*/ 2147483647 w 646"/>
                <a:gd name="T89" fmla="*/ 2147483647 h 410"/>
                <a:gd name="T90" fmla="*/ 2147483647 w 646"/>
                <a:gd name="T91" fmla="*/ 2147483647 h 410"/>
                <a:gd name="T92" fmla="*/ 2147483647 w 646"/>
                <a:gd name="T93" fmla="*/ 2147483647 h 410"/>
                <a:gd name="T94" fmla="*/ 2147483647 w 646"/>
                <a:gd name="T95" fmla="*/ 2147483647 h 410"/>
                <a:gd name="T96" fmla="*/ 2147483647 w 646"/>
                <a:gd name="T97" fmla="*/ 2147483647 h 410"/>
                <a:gd name="T98" fmla="*/ 2147483647 w 646"/>
                <a:gd name="T99" fmla="*/ 2147483647 h 410"/>
                <a:gd name="T100" fmla="*/ 2147483647 w 646"/>
                <a:gd name="T101" fmla="*/ 2147483647 h 410"/>
                <a:gd name="T102" fmla="*/ 2147483647 w 646"/>
                <a:gd name="T103" fmla="*/ 2147483647 h 410"/>
                <a:gd name="T104" fmla="*/ 2147483647 w 646"/>
                <a:gd name="T105" fmla="*/ 2147483647 h 410"/>
                <a:gd name="T106" fmla="*/ 2147483647 w 646"/>
                <a:gd name="T107" fmla="*/ 2147483647 h 410"/>
                <a:gd name="T108" fmla="*/ 2147483647 w 646"/>
                <a:gd name="T109" fmla="*/ 2147483647 h 4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46"/>
                <a:gd name="T166" fmla="*/ 0 h 410"/>
                <a:gd name="T167" fmla="*/ 646 w 646"/>
                <a:gd name="T168" fmla="*/ 410 h 4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46" h="410">
                  <a:moveTo>
                    <a:pt x="178" y="0"/>
                  </a:moveTo>
                  <a:cubicBezTo>
                    <a:pt x="171" y="1"/>
                    <a:pt x="177" y="12"/>
                    <a:pt x="178" y="17"/>
                  </a:cubicBezTo>
                  <a:cubicBezTo>
                    <a:pt x="178" y="20"/>
                    <a:pt x="174" y="23"/>
                    <a:pt x="171" y="25"/>
                  </a:cubicBezTo>
                  <a:cubicBezTo>
                    <a:pt x="172" y="31"/>
                    <a:pt x="171" y="41"/>
                    <a:pt x="172" y="45"/>
                  </a:cubicBezTo>
                  <a:cubicBezTo>
                    <a:pt x="172" y="50"/>
                    <a:pt x="177" y="64"/>
                    <a:pt x="177" y="65"/>
                  </a:cubicBezTo>
                  <a:cubicBezTo>
                    <a:pt x="176" y="67"/>
                    <a:pt x="183" y="61"/>
                    <a:pt x="186" y="60"/>
                  </a:cubicBezTo>
                  <a:cubicBezTo>
                    <a:pt x="190" y="59"/>
                    <a:pt x="192" y="65"/>
                    <a:pt x="192" y="65"/>
                  </a:cubicBezTo>
                  <a:cubicBezTo>
                    <a:pt x="192" y="65"/>
                    <a:pt x="188" y="81"/>
                    <a:pt x="186" y="85"/>
                  </a:cubicBezTo>
                  <a:cubicBezTo>
                    <a:pt x="185" y="88"/>
                    <a:pt x="179" y="79"/>
                    <a:pt x="177" y="78"/>
                  </a:cubicBezTo>
                  <a:cubicBezTo>
                    <a:pt x="175" y="77"/>
                    <a:pt x="173" y="86"/>
                    <a:pt x="172" y="88"/>
                  </a:cubicBezTo>
                  <a:cubicBezTo>
                    <a:pt x="170" y="89"/>
                    <a:pt x="156" y="87"/>
                    <a:pt x="156" y="87"/>
                  </a:cubicBezTo>
                  <a:cubicBezTo>
                    <a:pt x="156" y="87"/>
                    <a:pt x="127" y="109"/>
                    <a:pt x="125" y="112"/>
                  </a:cubicBezTo>
                  <a:cubicBezTo>
                    <a:pt x="122" y="114"/>
                    <a:pt x="112" y="106"/>
                    <a:pt x="111" y="105"/>
                  </a:cubicBezTo>
                  <a:cubicBezTo>
                    <a:pt x="110" y="104"/>
                    <a:pt x="111" y="108"/>
                    <a:pt x="109" y="112"/>
                  </a:cubicBezTo>
                  <a:cubicBezTo>
                    <a:pt x="106" y="116"/>
                    <a:pt x="67" y="136"/>
                    <a:pt x="66" y="139"/>
                  </a:cubicBezTo>
                  <a:cubicBezTo>
                    <a:pt x="64" y="143"/>
                    <a:pt x="60" y="153"/>
                    <a:pt x="60" y="153"/>
                  </a:cubicBezTo>
                  <a:cubicBezTo>
                    <a:pt x="59" y="154"/>
                    <a:pt x="54" y="154"/>
                    <a:pt x="54" y="154"/>
                  </a:cubicBezTo>
                  <a:cubicBezTo>
                    <a:pt x="54" y="154"/>
                    <a:pt x="17" y="174"/>
                    <a:pt x="8" y="187"/>
                  </a:cubicBezTo>
                  <a:cubicBezTo>
                    <a:pt x="0" y="199"/>
                    <a:pt x="23" y="204"/>
                    <a:pt x="34" y="205"/>
                  </a:cubicBezTo>
                  <a:cubicBezTo>
                    <a:pt x="45" y="206"/>
                    <a:pt x="44" y="193"/>
                    <a:pt x="61" y="194"/>
                  </a:cubicBezTo>
                  <a:cubicBezTo>
                    <a:pt x="77" y="196"/>
                    <a:pt x="118" y="230"/>
                    <a:pt x="128" y="234"/>
                  </a:cubicBezTo>
                  <a:cubicBezTo>
                    <a:pt x="138" y="237"/>
                    <a:pt x="144" y="225"/>
                    <a:pt x="144" y="225"/>
                  </a:cubicBezTo>
                  <a:cubicBezTo>
                    <a:pt x="144" y="225"/>
                    <a:pt x="177" y="249"/>
                    <a:pt x="179" y="251"/>
                  </a:cubicBezTo>
                  <a:cubicBezTo>
                    <a:pt x="182" y="252"/>
                    <a:pt x="189" y="287"/>
                    <a:pt x="190" y="291"/>
                  </a:cubicBezTo>
                  <a:cubicBezTo>
                    <a:pt x="190" y="295"/>
                    <a:pt x="177" y="306"/>
                    <a:pt x="172" y="312"/>
                  </a:cubicBezTo>
                  <a:cubicBezTo>
                    <a:pt x="168" y="319"/>
                    <a:pt x="175" y="323"/>
                    <a:pt x="179" y="328"/>
                  </a:cubicBezTo>
                  <a:cubicBezTo>
                    <a:pt x="183" y="334"/>
                    <a:pt x="175" y="351"/>
                    <a:pt x="170" y="356"/>
                  </a:cubicBezTo>
                  <a:cubicBezTo>
                    <a:pt x="164" y="360"/>
                    <a:pt x="158" y="357"/>
                    <a:pt x="154" y="361"/>
                  </a:cubicBezTo>
                  <a:cubicBezTo>
                    <a:pt x="151" y="365"/>
                    <a:pt x="171" y="379"/>
                    <a:pt x="175" y="381"/>
                  </a:cubicBezTo>
                  <a:cubicBezTo>
                    <a:pt x="178" y="383"/>
                    <a:pt x="181" y="380"/>
                    <a:pt x="190" y="381"/>
                  </a:cubicBezTo>
                  <a:cubicBezTo>
                    <a:pt x="199" y="382"/>
                    <a:pt x="191" y="388"/>
                    <a:pt x="191" y="388"/>
                  </a:cubicBezTo>
                  <a:cubicBezTo>
                    <a:pt x="191" y="388"/>
                    <a:pt x="197" y="392"/>
                    <a:pt x="214" y="401"/>
                  </a:cubicBezTo>
                  <a:cubicBezTo>
                    <a:pt x="231" y="410"/>
                    <a:pt x="226" y="395"/>
                    <a:pt x="226" y="395"/>
                  </a:cubicBezTo>
                  <a:cubicBezTo>
                    <a:pt x="226" y="395"/>
                    <a:pt x="235" y="399"/>
                    <a:pt x="238" y="403"/>
                  </a:cubicBezTo>
                  <a:cubicBezTo>
                    <a:pt x="242" y="406"/>
                    <a:pt x="252" y="395"/>
                    <a:pt x="257" y="393"/>
                  </a:cubicBezTo>
                  <a:cubicBezTo>
                    <a:pt x="262" y="392"/>
                    <a:pt x="272" y="386"/>
                    <a:pt x="272" y="386"/>
                  </a:cubicBezTo>
                  <a:cubicBezTo>
                    <a:pt x="272" y="386"/>
                    <a:pt x="274" y="382"/>
                    <a:pt x="276" y="375"/>
                  </a:cubicBezTo>
                  <a:cubicBezTo>
                    <a:pt x="278" y="369"/>
                    <a:pt x="292" y="361"/>
                    <a:pt x="292" y="361"/>
                  </a:cubicBezTo>
                  <a:cubicBezTo>
                    <a:pt x="292" y="361"/>
                    <a:pt x="297" y="361"/>
                    <a:pt x="301" y="361"/>
                  </a:cubicBezTo>
                  <a:cubicBezTo>
                    <a:pt x="305" y="361"/>
                    <a:pt x="317" y="330"/>
                    <a:pt x="323" y="320"/>
                  </a:cubicBezTo>
                  <a:cubicBezTo>
                    <a:pt x="328" y="310"/>
                    <a:pt x="337" y="314"/>
                    <a:pt x="344" y="312"/>
                  </a:cubicBezTo>
                  <a:cubicBezTo>
                    <a:pt x="350" y="311"/>
                    <a:pt x="357" y="303"/>
                    <a:pt x="358" y="301"/>
                  </a:cubicBezTo>
                  <a:cubicBezTo>
                    <a:pt x="360" y="300"/>
                    <a:pt x="383" y="301"/>
                    <a:pt x="384" y="301"/>
                  </a:cubicBezTo>
                  <a:cubicBezTo>
                    <a:pt x="386" y="301"/>
                    <a:pt x="386" y="293"/>
                    <a:pt x="396" y="292"/>
                  </a:cubicBezTo>
                  <a:cubicBezTo>
                    <a:pt x="407" y="292"/>
                    <a:pt x="408" y="304"/>
                    <a:pt x="414" y="302"/>
                  </a:cubicBezTo>
                  <a:cubicBezTo>
                    <a:pt x="420" y="301"/>
                    <a:pt x="417" y="285"/>
                    <a:pt x="422" y="278"/>
                  </a:cubicBezTo>
                  <a:cubicBezTo>
                    <a:pt x="426" y="270"/>
                    <a:pt x="431" y="276"/>
                    <a:pt x="431" y="276"/>
                  </a:cubicBezTo>
                  <a:cubicBezTo>
                    <a:pt x="431" y="276"/>
                    <a:pt x="433" y="269"/>
                    <a:pt x="436" y="264"/>
                  </a:cubicBezTo>
                  <a:cubicBezTo>
                    <a:pt x="440" y="259"/>
                    <a:pt x="451" y="262"/>
                    <a:pt x="451" y="262"/>
                  </a:cubicBezTo>
                  <a:cubicBezTo>
                    <a:pt x="453" y="245"/>
                    <a:pt x="453" y="245"/>
                    <a:pt x="453" y="245"/>
                  </a:cubicBezTo>
                  <a:cubicBezTo>
                    <a:pt x="475" y="225"/>
                    <a:pt x="475" y="225"/>
                    <a:pt x="475" y="225"/>
                  </a:cubicBezTo>
                  <a:cubicBezTo>
                    <a:pt x="475" y="225"/>
                    <a:pt x="476" y="225"/>
                    <a:pt x="491" y="225"/>
                  </a:cubicBezTo>
                  <a:cubicBezTo>
                    <a:pt x="506" y="226"/>
                    <a:pt x="524" y="248"/>
                    <a:pt x="528" y="252"/>
                  </a:cubicBezTo>
                  <a:cubicBezTo>
                    <a:pt x="532" y="256"/>
                    <a:pt x="539" y="247"/>
                    <a:pt x="539" y="246"/>
                  </a:cubicBezTo>
                  <a:cubicBezTo>
                    <a:pt x="539" y="245"/>
                    <a:pt x="547" y="248"/>
                    <a:pt x="547" y="248"/>
                  </a:cubicBezTo>
                  <a:cubicBezTo>
                    <a:pt x="558" y="238"/>
                    <a:pt x="558" y="238"/>
                    <a:pt x="558" y="238"/>
                  </a:cubicBezTo>
                  <a:cubicBezTo>
                    <a:pt x="558" y="238"/>
                    <a:pt x="560" y="239"/>
                    <a:pt x="568" y="239"/>
                  </a:cubicBezTo>
                  <a:cubicBezTo>
                    <a:pt x="576" y="239"/>
                    <a:pt x="580" y="245"/>
                    <a:pt x="582" y="245"/>
                  </a:cubicBezTo>
                  <a:cubicBezTo>
                    <a:pt x="583" y="245"/>
                    <a:pt x="592" y="234"/>
                    <a:pt x="592" y="234"/>
                  </a:cubicBezTo>
                  <a:cubicBezTo>
                    <a:pt x="592" y="234"/>
                    <a:pt x="595" y="236"/>
                    <a:pt x="602" y="236"/>
                  </a:cubicBezTo>
                  <a:cubicBezTo>
                    <a:pt x="610" y="235"/>
                    <a:pt x="616" y="230"/>
                    <a:pt x="618" y="223"/>
                  </a:cubicBezTo>
                  <a:cubicBezTo>
                    <a:pt x="621" y="216"/>
                    <a:pt x="612" y="219"/>
                    <a:pt x="609" y="216"/>
                  </a:cubicBezTo>
                  <a:cubicBezTo>
                    <a:pt x="605" y="212"/>
                    <a:pt x="608" y="203"/>
                    <a:pt x="607" y="198"/>
                  </a:cubicBezTo>
                  <a:cubicBezTo>
                    <a:pt x="606" y="192"/>
                    <a:pt x="609" y="196"/>
                    <a:pt x="612" y="194"/>
                  </a:cubicBezTo>
                  <a:cubicBezTo>
                    <a:pt x="615" y="191"/>
                    <a:pt x="611" y="184"/>
                    <a:pt x="611" y="182"/>
                  </a:cubicBezTo>
                  <a:cubicBezTo>
                    <a:pt x="611" y="179"/>
                    <a:pt x="617" y="180"/>
                    <a:pt x="617" y="180"/>
                  </a:cubicBezTo>
                  <a:cubicBezTo>
                    <a:pt x="617" y="180"/>
                    <a:pt x="617" y="172"/>
                    <a:pt x="617" y="167"/>
                  </a:cubicBezTo>
                  <a:cubicBezTo>
                    <a:pt x="618" y="163"/>
                    <a:pt x="631" y="165"/>
                    <a:pt x="631" y="165"/>
                  </a:cubicBezTo>
                  <a:cubicBezTo>
                    <a:pt x="641" y="170"/>
                    <a:pt x="641" y="170"/>
                    <a:pt x="641" y="170"/>
                  </a:cubicBezTo>
                  <a:cubicBezTo>
                    <a:pt x="646" y="161"/>
                    <a:pt x="646" y="161"/>
                    <a:pt x="646" y="161"/>
                  </a:cubicBezTo>
                  <a:cubicBezTo>
                    <a:pt x="646" y="161"/>
                    <a:pt x="639" y="149"/>
                    <a:pt x="635" y="149"/>
                  </a:cubicBezTo>
                  <a:cubicBezTo>
                    <a:pt x="632" y="149"/>
                    <a:pt x="613" y="148"/>
                    <a:pt x="602" y="148"/>
                  </a:cubicBezTo>
                  <a:cubicBezTo>
                    <a:pt x="592" y="148"/>
                    <a:pt x="589" y="143"/>
                    <a:pt x="577" y="144"/>
                  </a:cubicBezTo>
                  <a:cubicBezTo>
                    <a:pt x="565" y="144"/>
                    <a:pt x="566" y="145"/>
                    <a:pt x="560" y="147"/>
                  </a:cubicBezTo>
                  <a:cubicBezTo>
                    <a:pt x="554" y="149"/>
                    <a:pt x="545" y="171"/>
                    <a:pt x="545" y="171"/>
                  </a:cubicBezTo>
                  <a:cubicBezTo>
                    <a:pt x="520" y="160"/>
                    <a:pt x="520" y="160"/>
                    <a:pt x="520" y="160"/>
                  </a:cubicBezTo>
                  <a:cubicBezTo>
                    <a:pt x="516" y="149"/>
                    <a:pt x="516" y="149"/>
                    <a:pt x="516" y="149"/>
                  </a:cubicBezTo>
                  <a:cubicBezTo>
                    <a:pt x="509" y="154"/>
                    <a:pt x="509" y="154"/>
                    <a:pt x="509" y="154"/>
                  </a:cubicBezTo>
                  <a:cubicBezTo>
                    <a:pt x="509" y="154"/>
                    <a:pt x="508" y="165"/>
                    <a:pt x="508" y="166"/>
                  </a:cubicBezTo>
                  <a:cubicBezTo>
                    <a:pt x="508" y="167"/>
                    <a:pt x="493" y="183"/>
                    <a:pt x="493" y="183"/>
                  </a:cubicBezTo>
                  <a:cubicBezTo>
                    <a:pt x="493" y="183"/>
                    <a:pt x="486" y="184"/>
                    <a:pt x="485" y="184"/>
                  </a:cubicBezTo>
                  <a:cubicBezTo>
                    <a:pt x="483" y="184"/>
                    <a:pt x="451" y="198"/>
                    <a:pt x="451" y="198"/>
                  </a:cubicBezTo>
                  <a:cubicBezTo>
                    <a:pt x="419" y="184"/>
                    <a:pt x="419" y="184"/>
                    <a:pt x="419" y="184"/>
                  </a:cubicBezTo>
                  <a:cubicBezTo>
                    <a:pt x="419" y="184"/>
                    <a:pt x="412" y="187"/>
                    <a:pt x="412" y="187"/>
                  </a:cubicBezTo>
                  <a:cubicBezTo>
                    <a:pt x="411" y="187"/>
                    <a:pt x="394" y="167"/>
                    <a:pt x="394" y="167"/>
                  </a:cubicBezTo>
                  <a:cubicBezTo>
                    <a:pt x="394" y="167"/>
                    <a:pt x="398" y="161"/>
                    <a:pt x="401" y="151"/>
                  </a:cubicBezTo>
                  <a:cubicBezTo>
                    <a:pt x="405" y="141"/>
                    <a:pt x="379" y="117"/>
                    <a:pt x="378" y="115"/>
                  </a:cubicBezTo>
                  <a:cubicBezTo>
                    <a:pt x="376" y="114"/>
                    <a:pt x="374" y="115"/>
                    <a:pt x="371" y="116"/>
                  </a:cubicBezTo>
                  <a:cubicBezTo>
                    <a:pt x="368" y="117"/>
                    <a:pt x="366" y="108"/>
                    <a:pt x="365" y="107"/>
                  </a:cubicBezTo>
                  <a:cubicBezTo>
                    <a:pt x="363" y="106"/>
                    <a:pt x="350" y="106"/>
                    <a:pt x="345" y="104"/>
                  </a:cubicBezTo>
                  <a:cubicBezTo>
                    <a:pt x="341" y="103"/>
                    <a:pt x="351" y="87"/>
                    <a:pt x="352" y="84"/>
                  </a:cubicBezTo>
                  <a:cubicBezTo>
                    <a:pt x="352" y="80"/>
                    <a:pt x="337" y="87"/>
                    <a:pt x="337" y="87"/>
                  </a:cubicBezTo>
                  <a:cubicBezTo>
                    <a:pt x="337" y="87"/>
                    <a:pt x="334" y="87"/>
                    <a:pt x="333" y="87"/>
                  </a:cubicBezTo>
                  <a:cubicBezTo>
                    <a:pt x="331" y="87"/>
                    <a:pt x="340" y="74"/>
                    <a:pt x="340" y="74"/>
                  </a:cubicBezTo>
                  <a:cubicBezTo>
                    <a:pt x="334" y="74"/>
                    <a:pt x="334" y="74"/>
                    <a:pt x="334" y="74"/>
                  </a:cubicBezTo>
                  <a:cubicBezTo>
                    <a:pt x="334" y="74"/>
                    <a:pt x="315" y="97"/>
                    <a:pt x="307" y="93"/>
                  </a:cubicBezTo>
                  <a:cubicBezTo>
                    <a:pt x="299" y="90"/>
                    <a:pt x="331" y="66"/>
                    <a:pt x="332" y="64"/>
                  </a:cubicBezTo>
                  <a:cubicBezTo>
                    <a:pt x="334" y="63"/>
                    <a:pt x="325" y="58"/>
                    <a:pt x="323" y="57"/>
                  </a:cubicBezTo>
                  <a:cubicBezTo>
                    <a:pt x="321" y="56"/>
                    <a:pt x="309" y="70"/>
                    <a:pt x="309" y="71"/>
                  </a:cubicBezTo>
                  <a:cubicBezTo>
                    <a:pt x="308" y="72"/>
                    <a:pt x="303" y="61"/>
                    <a:pt x="303" y="61"/>
                  </a:cubicBezTo>
                  <a:cubicBezTo>
                    <a:pt x="303" y="61"/>
                    <a:pt x="294" y="73"/>
                    <a:pt x="293" y="74"/>
                  </a:cubicBezTo>
                  <a:cubicBezTo>
                    <a:pt x="292" y="74"/>
                    <a:pt x="286" y="69"/>
                    <a:pt x="285" y="69"/>
                  </a:cubicBezTo>
                  <a:cubicBezTo>
                    <a:pt x="284" y="69"/>
                    <a:pt x="296" y="59"/>
                    <a:pt x="296" y="56"/>
                  </a:cubicBezTo>
                  <a:cubicBezTo>
                    <a:pt x="297" y="54"/>
                    <a:pt x="269" y="47"/>
                    <a:pt x="269" y="47"/>
                  </a:cubicBezTo>
                  <a:cubicBezTo>
                    <a:pt x="269" y="47"/>
                    <a:pt x="266" y="61"/>
                    <a:pt x="256" y="61"/>
                  </a:cubicBezTo>
                  <a:cubicBezTo>
                    <a:pt x="246" y="61"/>
                    <a:pt x="248" y="46"/>
                    <a:pt x="248" y="46"/>
                  </a:cubicBezTo>
                  <a:cubicBezTo>
                    <a:pt x="237" y="34"/>
                    <a:pt x="237" y="34"/>
                    <a:pt x="237" y="34"/>
                  </a:cubicBezTo>
                  <a:cubicBezTo>
                    <a:pt x="237" y="34"/>
                    <a:pt x="231" y="43"/>
                    <a:pt x="226" y="46"/>
                  </a:cubicBezTo>
                  <a:cubicBezTo>
                    <a:pt x="221" y="49"/>
                    <a:pt x="183" y="15"/>
                    <a:pt x="181" y="10"/>
                  </a:cubicBezTo>
                  <a:cubicBezTo>
                    <a:pt x="179" y="7"/>
                    <a:pt x="184" y="8"/>
                    <a:pt x="188" y="9"/>
                  </a:cubicBezTo>
                  <a:cubicBezTo>
                    <a:pt x="186" y="6"/>
                    <a:pt x="183" y="0"/>
                    <a:pt x="178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ru-RU" sz="1200" kern="120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6" name="Freeform 19">
              <a:extLst>
                <a:ext uri="{FF2B5EF4-FFF2-40B4-BE49-F238E27FC236}">
                  <a16:creationId xmlns:a16="http://schemas.microsoft.com/office/drawing/2014/main" id="{1F3E7D31-CC8A-4514-BDE3-382B8D441A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63847" y="3719038"/>
              <a:ext cx="1408587" cy="1265281"/>
            </a:xfrm>
            <a:custGeom>
              <a:avLst/>
              <a:gdLst>
                <a:gd name="T0" fmla="*/ 2147483647 w 425"/>
                <a:gd name="T1" fmla="*/ 2147483647 h 387"/>
                <a:gd name="T2" fmla="*/ 2147483647 w 425"/>
                <a:gd name="T3" fmla="*/ 2147483647 h 387"/>
                <a:gd name="T4" fmla="*/ 2147483647 w 425"/>
                <a:gd name="T5" fmla="*/ 2147483647 h 387"/>
                <a:gd name="T6" fmla="*/ 2147483647 w 425"/>
                <a:gd name="T7" fmla="*/ 2147483647 h 387"/>
                <a:gd name="T8" fmla="*/ 2147483647 w 425"/>
                <a:gd name="T9" fmla="*/ 2147483647 h 387"/>
                <a:gd name="T10" fmla="*/ 2147483647 w 425"/>
                <a:gd name="T11" fmla="*/ 2147483647 h 387"/>
                <a:gd name="T12" fmla="*/ 2147483647 w 425"/>
                <a:gd name="T13" fmla="*/ 2147483647 h 387"/>
                <a:gd name="T14" fmla="*/ 2147483647 w 425"/>
                <a:gd name="T15" fmla="*/ 2147483647 h 387"/>
                <a:gd name="T16" fmla="*/ 2147483647 w 425"/>
                <a:gd name="T17" fmla="*/ 2147483647 h 387"/>
                <a:gd name="T18" fmla="*/ 2147483647 w 425"/>
                <a:gd name="T19" fmla="*/ 2147483647 h 387"/>
                <a:gd name="T20" fmla="*/ 2147483647 w 425"/>
                <a:gd name="T21" fmla="*/ 2147483647 h 387"/>
                <a:gd name="T22" fmla="*/ 2147483647 w 425"/>
                <a:gd name="T23" fmla="*/ 2147483647 h 387"/>
                <a:gd name="T24" fmla="*/ 2147483647 w 425"/>
                <a:gd name="T25" fmla="*/ 2147483647 h 387"/>
                <a:gd name="T26" fmla="*/ 2147483647 w 425"/>
                <a:gd name="T27" fmla="*/ 2147483647 h 387"/>
                <a:gd name="T28" fmla="*/ 2147483647 w 425"/>
                <a:gd name="T29" fmla="*/ 2147483647 h 387"/>
                <a:gd name="T30" fmla="*/ 2147483647 w 425"/>
                <a:gd name="T31" fmla="*/ 2147483647 h 387"/>
                <a:gd name="T32" fmla="*/ 2147483647 w 425"/>
                <a:gd name="T33" fmla="*/ 2147483647 h 387"/>
                <a:gd name="T34" fmla="*/ 2147483647 w 425"/>
                <a:gd name="T35" fmla="*/ 2147483647 h 387"/>
                <a:gd name="T36" fmla="*/ 2147483647 w 425"/>
                <a:gd name="T37" fmla="*/ 2147483647 h 387"/>
                <a:gd name="T38" fmla="*/ 2147483647 w 425"/>
                <a:gd name="T39" fmla="*/ 2147483647 h 387"/>
                <a:gd name="T40" fmla="*/ 2147483647 w 425"/>
                <a:gd name="T41" fmla="*/ 2147483647 h 387"/>
                <a:gd name="T42" fmla="*/ 2147483647 w 425"/>
                <a:gd name="T43" fmla="*/ 2147483647 h 387"/>
                <a:gd name="T44" fmla="*/ 2147483647 w 425"/>
                <a:gd name="T45" fmla="*/ 2147483647 h 387"/>
                <a:gd name="T46" fmla="*/ 2147483647 w 425"/>
                <a:gd name="T47" fmla="*/ 2147483647 h 387"/>
                <a:gd name="T48" fmla="*/ 2147483647 w 425"/>
                <a:gd name="T49" fmla="*/ 2147483647 h 387"/>
                <a:gd name="T50" fmla="*/ 2147483647 w 425"/>
                <a:gd name="T51" fmla="*/ 2147483647 h 387"/>
                <a:gd name="T52" fmla="*/ 2147483647 w 425"/>
                <a:gd name="T53" fmla="*/ 2147483647 h 387"/>
                <a:gd name="T54" fmla="*/ 2147483647 w 425"/>
                <a:gd name="T55" fmla="*/ 2147483647 h 387"/>
                <a:gd name="T56" fmla="*/ 2147483647 w 425"/>
                <a:gd name="T57" fmla="*/ 2147483647 h 387"/>
                <a:gd name="T58" fmla="*/ 2147483647 w 425"/>
                <a:gd name="T59" fmla="*/ 2147483647 h 387"/>
                <a:gd name="T60" fmla="*/ 2147483647 w 425"/>
                <a:gd name="T61" fmla="*/ 2147483647 h 387"/>
                <a:gd name="T62" fmla="*/ 2147483647 w 425"/>
                <a:gd name="T63" fmla="*/ 2147483647 h 387"/>
                <a:gd name="T64" fmla="*/ 2147483647 w 425"/>
                <a:gd name="T65" fmla="*/ 2147483647 h 387"/>
                <a:gd name="T66" fmla="*/ 2147483647 w 425"/>
                <a:gd name="T67" fmla="*/ 2147483647 h 387"/>
                <a:gd name="T68" fmla="*/ 2147483647 w 425"/>
                <a:gd name="T69" fmla="*/ 2147483647 h 387"/>
                <a:gd name="T70" fmla="*/ 2147483647 w 425"/>
                <a:gd name="T71" fmla="*/ 2147483647 h 387"/>
                <a:gd name="T72" fmla="*/ 2147483647 w 425"/>
                <a:gd name="T73" fmla="*/ 2147483647 h 387"/>
                <a:gd name="T74" fmla="*/ 2147483647 w 425"/>
                <a:gd name="T75" fmla="*/ 2147483647 h 387"/>
                <a:gd name="T76" fmla="*/ 2147483647 w 425"/>
                <a:gd name="T77" fmla="*/ 2147483647 h 387"/>
                <a:gd name="T78" fmla="*/ 2147483647 w 425"/>
                <a:gd name="T79" fmla="*/ 2147483647 h 387"/>
                <a:gd name="T80" fmla="*/ 2147483647 w 425"/>
                <a:gd name="T81" fmla="*/ 2147483647 h 387"/>
                <a:gd name="T82" fmla="*/ 2147483647 w 425"/>
                <a:gd name="T83" fmla="*/ 2147483647 h 387"/>
                <a:gd name="T84" fmla="*/ 2147483647 w 425"/>
                <a:gd name="T85" fmla="*/ 2147483647 h 387"/>
                <a:gd name="T86" fmla="*/ 2147483647 w 425"/>
                <a:gd name="T87" fmla="*/ 2147483647 h 387"/>
                <a:gd name="T88" fmla="*/ 2147483647 w 425"/>
                <a:gd name="T89" fmla="*/ 2147483647 h 387"/>
                <a:gd name="T90" fmla="*/ 2147483647 w 425"/>
                <a:gd name="T91" fmla="*/ 2147483647 h 387"/>
                <a:gd name="T92" fmla="*/ 2147483647 w 425"/>
                <a:gd name="T93" fmla="*/ 2147483647 h 387"/>
                <a:gd name="T94" fmla="*/ 2147483647 w 425"/>
                <a:gd name="T95" fmla="*/ 2147483647 h 38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25"/>
                <a:gd name="T145" fmla="*/ 0 h 387"/>
                <a:gd name="T146" fmla="*/ 425 w 425"/>
                <a:gd name="T147" fmla="*/ 387 h 38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25" h="387">
                  <a:moveTo>
                    <a:pt x="226" y="362"/>
                  </a:moveTo>
                  <a:cubicBezTo>
                    <a:pt x="226" y="361"/>
                    <a:pt x="221" y="365"/>
                    <a:pt x="221" y="367"/>
                  </a:cubicBezTo>
                  <a:cubicBezTo>
                    <a:pt x="220" y="368"/>
                    <a:pt x="199" y="363"/>
                    <a:pt x="199" y="363"/>
                  </a:cubicBezTo>
                  <a:cubicBezTo>
                    <a:pt x="199" y="363"/>
                    <a:pt x="216" y="384"/>
                    <a:pt x="218" y="386"/>
                  </a:cubicBezTo>
                  <a:cubicBezTo>
                    <a:pt x="219" y="387"/>
                    <a:pt x="220" y="375"/>
                    <a:pt x="228" y="373"/>
                  </a:cubicBezTo>
                  <a:cubicBezTo>
                    <a:pt x="232" y="372"/>
                    <a:pt x="235" y="373"/>
                    <a:pt x="238" y="375"/>
                  </a:cubicBezTo>
                  <a:cubicBezTo>
                    <a:pt x="239" y="373"/>
                    <a:pt x="240" y="370"/>
                    <a:pt x="241" y="368"/>
                  </a:cubicBezTo>
                  <a:cubicBezTo>
                    <a:pt x="238" y="367"/>
                    <a:pt x="235" y="366"/>
                    <a:pt x="232" y="365"/>
                  </a:cubicBezTo>
                  <a:cubicBezTo>
                    <a:pt x="223" y="364"/>
                    <a:pt x="226" y="363"/>
                    <a:pt x="226" y="362"/>
                  </a:cubicBezTo>
                  <a:close/>
                  <a:moveTo>
                    <a:pt x="413" y="219"/>
                  </a:moveTo>
                  <a:cubicBezTo>
                    <a:pt x="414" y="219"/>
                    <a:pt x="425" y="209"/>
                    <a:pt x="425" y="209"/>
                  </a:cubicBezTo>
                  <a:cubicBezTo>
                    <a:pt x="421" y="200"/>
                    <a:pt x="421" y="200"/>
                    <a:pt x="421" y="200"/>
                  </a:cubicBezTo>
                  <a:cubicBezTo>
                    <a:pt x="425" y="187"/>
                    <a:pt x="425" y="187"/>
                    <a:pt x="425" y="187"/>
                  </a:cubicBezTo>
                  <a:cubicBezTo>
                    <a:pt x="423" y="178"/>
                    <a:pt x="423" y="178"/>
                    <a:pt x="423" y="178"/>
                  </a:cubicBezTo>
                  <a:cubicBezTo>
                    <a:pt x="423" y="178"/>
                    <a:pt x="409" y="168"/>
                    <a:pt x="411" y="165"/>
                  </a:cubicBezTo>
                  <a:cubicBezTo>
                    <a:pt x="413" y="162"/>
                    <a:pt x="424" y="165"/>
                    <a:pt x="424" y="165"/>
                  </a:cubicBezTo>
                  <a:cubicBezTo>
                    <a:pt x="424" y="165"/>
                    <a:pt x="417" y="152"/>
                    <a:pt x="417" y="143"/>
                  </a:cubicBezTo>
                  <a:cubicBezTo>
                    <a:pt x="417" y="133"/>
                    <a:pt x="417" y="132"/>
                    <a:pt x="417" y="132"/>
                  </a:cubicBezTo>
                  <a:cubicBezTo>
                    <a:pt x="417" y="132"/>
                    <a:pt x="401" y="128"/>
                    <a:pt x="401" y="125"/>
                  </a:cubicBezTo>
                  <a:cubicBezTo>
                    <a:pt x="401" y="121"/>
                    <a:pt x="400" y="106"/>
                    <a:pt x="405" y="102"/>
                  </a:cubicBezTo>
                  <a:cubicBezTo>
                    <a:pt x="410" y="99"/>
                    <a:pt x="417" y="101"/>
                    <a:pt x="417" y="101"/>
                  </a:cubicBezTo>
                  <a:cubicBezTo>
                    <a:pt x="412" y="92"/>
                    <a:pt x="412" y="92"/>
                    <a:pt x="412" y="92"/>
                  </a:cubicBezTo>
                  <a:cubicBezTo>
                    <a:pt x="412" y="70"/>
                    <a:pt x="412" y="70"/>
                    <a:pt x="412" y="70"/>
                  </a:cubicBezTo>
                  <a:cubicBezTo>
                    <a:pt x="416" y="66"/>
                    <a:pt x="416" y="66"/>
                    <a:pt x="416" y="66"/>
                  </a:cubicBezTo>
                  <a:cubicBezTo>
                    <a:pt x="405" y="54"/>
                    <a:pt x="405" y="54"/>
                    <a:pt x="405" y="54"/>
                  </a:cubicBezTo>
                  <a:cubicBezTo>
                    <a:pt x="411" y="37"/>
                    <a:pt x="411" y="37"/>
                    <a:pt x="411" y="37"/>
                  </a:cubicBezTo>
                  <a:cubicBezTo>
                    <a:pt x="397" y="34"/>
                    <a:pt x="397" y="34"/>
                    <a:pt x="397" y="34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6" y="52"/>
                    <a:pt x="378" y="37"/>
                    <a:pt x="364" y="46"/>
                  </a:cubicBezTo>
                  <a:cubicBezTo>
                    <a:pt x="350" y="55"/>
                    <a:pt x="355" y="60"/>
                    <a:pt x="355" y="60"/>
                  </a:cubicBezTo>
                  <a:cubicBezTo>
                    <a:pt x="354" y="68"/>
                    <a:pt x="354" y="68"/>
                    <a:pt x="354" y="68"/>
                  </a:cubicBezTo>
                  <a:cubicBezTo>
                    <a:pt x="358" y="80"/>
                    <a:pt x="358" y="80"/>
                    <a:pt x="358" y="80"/>
                  </a:cubicBezTo>
                  <a:cubicBezTo>
                    <a:pt x="358" y="80"/>
                    <a:pt x="354" y="90"/>
                    <a:pt x="343" y="91"/>
                  </a:cubicBezTo>
                  <a:cubicBezTo>
                    <a:pt x="332" y="93"/>
                    <a:pt x="304" y="82"/>
                    <a:pt x="295" y="85"/>
                  </a:cubicBezTo>
                  <a:cubicBezTo>
                    <a:pt x="286" y="87"/>
                    <a:pt x="272" y="103"/>
                    <a:pt x="272" y="103"/>
                  </a:cubicBezTo>
                  <a:cubicBezTo>
                    <a:pt x="264" y="90"/>
                    <a:pt x="264" y="90"/>
                    <a:pt x="264" y="90"/>
                  </a:cubicBezTo>
                  <a:cubicBezTo>
                    <a:pt x="237" y="89"/>
                    <a:pt x="237" y="89"/>
                    <a:pt x="237" y="89"/>
                  </a:cubicBezTo>
                  <a:cubicBezTo>
                    <a:pt x="232" y="79"/>
                    <a:pt x="232" y="79"/>
                    <a:pt x="232" y="79"/>
                  </a:cubicBezTo>
                  <a:cubicBezTo>
                    <a:pt x="239" y="72"/>
                    <a:pt x="239" y="72"/>
                    <a:pt x="239" y="72"/>
                  </a:cubicBezTo>
                  <a:cubicBezTo>
                    <a:pt x="214" y="43"/>
                    <a:pt x="214" y="43"/>
                    <a:pt x="214" y="43"/>
                  </a:cubicBezTo>
                  <a:cubicBezTo>
                    <a:pt x="222" y="37"/>
                    <a:pt x="222" y="37"/>
                    <a:pt x="222" y="37"/>
                  </a:cubicBezTo>
                  <a:cubicBezTo>
                    <a:pt x="221" y="28"/>
                    <a:pt x="221" y="28"/>
                    <a:pt x="221" y="28"/>
                  </a:cubicBezTo>
                  <a:cubicBezTo>
                    <a:pt x="202" y="24"/>
                    <a:pt x="202" y="24"/>
                    <a:pt x="202" y="24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7" y="26"/>
                    <a:pt x="187" y="26"/>
                    <a:pt x="187" y="26"/>
                  </a:cubicBezTo>
                  <a:cubicBezTo>
                    <a:pt x="182" y="20"/>
                    <a:pt x="182" y="20"/>
                    <a:pt x="182" y="20"/>
                  </a:cubicBezTo>
                  <a:cubicBezTo>
                    <a:pt x="173" y="26"/>
                    <a:pt x="173" y="26"/>
                    <a:pt x="173" y="26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1"/>
                    <a:pt x="152" y="25"/>
                    <a:pt x="150" y="24"/>
                  </a:cubicBezTo>
                  <a:cubicBezTo>
                    <a:pt x="147" y="22"/>
                    <a:pt x="135" y="3"/>
                    <a:pt x="135" y="3"/>
                  </a:cubicBezTo>
                  <a:cubicBezTo>
                    <a:pt x="135" y="3"/>
                    <a:pt x="131" y="7"/>
                    <a:pt x="129" y="4"/>
                  </a:cubicBezTo>
                  <a:cubicBezTo>
                    <a:pt x="127" y="2"/>
                    <a:pt x="122" y="0"/>
                    <a:pt x="122" y="0"/>
                  </a:cubicBezTo>
                  <a:cubicBezTo>
                    <a:pt x="97" y="17"/>
                    <a:pt x="97" y="17"/>
                    <a:pt x="97" y="17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6"/>
                    <a:pt x="86" y="4"/>
                    <a:pt x="72" y="8"/>
                  </a:cubicBezTo>
                  <a:cubicBezTo>
                    <a:pt x="57" y="12"/>
                    <a:pt x="64" y="24"/>
                    <a:pt x="58" y="19"/>
                  </a:cubicBezTo>
                  <a:cubicBezTo>
                    <a:pt x="51" y="13"/>
                    <a:pt x="43" y="10"/>
                    <a:pt x="43" y="10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0" y="20"/>
                    <a:pt x="7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2" y="46"/>
                    <a:pt x="2" y="52"/>
                  </a:cubicBezTo>
                  <a:cubicBezTo>
                    <a:pt x="2" y="57"/>
                    <a:pt x="10" y="61"/>
                    <a:pt x="13" y="65"/>
                  </a:cubicBezTo>
                  <a:cubicBezTo>
                    <a:pt x="17" y="69"/>
                    <a:pt x="12" y="84"/>
                    <a:pt x="12" y="84"/>
                  </a:cubicBezTo>
                  <a:cubicBezTo>
                    <a:pt x="12" y="84"/>
                    <a:pt x="19" y="86"/>
                    <a:pt x="26" y="94"/>
                  </a:cubicBezTo>
                  <a:cubicBezTo>
                    <a:pt x="32" y="101"/>
                    <a:pt x="28" y="123"/>
                    <a:pt x="28" y="123"/>
                  </a:cubicBezTo>
                  <a:cubicBezTo>
                    <a:pt x="28" y="123"/>
                    <a:pt x="34" y="129"/>
                    <a:pt x="42" y="131"/>
                  </a:cubicBezTo>
                  <a:cubicBezTo>
                    <a:pt x="49" y="134"/>
                    <a:pt x="54" y="129"/>
                    <a:pt x="57" y="127"/>
                  </a:cubicBezTo>
                  <a:cubicBezTo>
                    <a:pt x="60" y="125"/>
                    <a:pt x="70" y="133"/>
                    <a:pt x="72" y="132"/>
                  </a:cubicBezTo>
                  <a:cubicBezTo>
                    <a:pt x="75" y="130"/>
                    <a:pt x="78" y="129"/>
                    <a:pt x="78" y="129"/>
                  </a:cubicBezTo>
                  <a:cubicBezTo>
                    <a:pt x="78" y="129"/>
                    <a:pt x="93" y="148"/>
                    <a:pt x="96" y="151"/>
                  </a:cubicBezTo>
                  <a:cubicBezTo>
                    <a:pt x="98" y="154"/>
                    <a:pt x="94" y="164"/>
                    <a:pt x="88" y="174"/>
                  </a:cubicBezTo>
                  <a:cubicBezTo>
                    <a:pt x="83" y="185"/>
                    <a:pt x="101" y="203"/>
                    <a:pt x="101" y="203"/>
                  </a:cubicBezTo>
                  <a:cubicBezTo>
                    <a:pt x="113" y="207"/>
                    <a:pt x="113" y="207"/>
                    <a:pt x="113" y="207"/>
                  </a:cubicBezTo>
                  <a:cubicBezTo>
                    <a:pt x="116" y="212"/>
                    <a:pt x="116" y="212"/>
                    <a:pt x="116" y="212"/>
                  </a:cubicBezTo>
                  <a:cubicBezTo>
                    <a:pt x="116" y="212"/>
                    <a:pt x="130" y="204"/>
                    <a:pt x="134" y="203"/>
                  </a:cubicBezTo>
                  <a:cubicBezTo>
                    <a:pt x="139" y="203"/>
                    <a:pt x="140" y="209"/>
                    <a:pt x="140" y="209"/>
                  </a:cubicBezTo>
                  <a:cubicBezTo>
                    <a:pt x="126" y="221"/>
                    <a:pt x="126" y="221"/>
                    <a:pt x="126" y="221"/>
                  </a:cubicBezTo>
                  <a:cubicBezTo>
                    <a:pt x="136" y="231"/>
                    <a:pt x="136" y="231"/>
                    <a:pt x="136" y="231"/>
                  </a:cubicBezTo>
                  <a:cubicBezTo>
                    <a:pt x="147" y="231"/>
                    <a:pt x="147" y="231"/>
                    <a:pt x="147" y="231"/>
                  </a:cubicBezTo>
                  <a:cubicBezTo>
                    <a:pt x="157" y="243"/>
                    <a:pt x="157" y="243"/>
                    <a:pt x="157" y="243"/>
                  </a:cubicBezTo>
                  <a:cubicBezTo>
                    <a:pt x="152" y="267"/>
                    <a:pt x="152" y="267"/>
                    <a:pt x="152" y="267"/>
                  </a:cubicBezTo>
                  <a:cubicBezTo>
                    <a:pt x="152" y="267"/>
                    <a:pt x="120" y="277"/>
                    <a:pt x="120" y="280"/>
                  </a:cubicBezTo>
                  <a:cubicBezTo>
                    <a:pt x="120" y="283"/>
                    <a:pt x="142" y="308"/>
                    <a:pt x="142" y="310"/>
                  </a:cubicBezTo>
                  <a:cubicBezTo>
                    <a:pt x="142" y="311"/>
                    <a:pt x="139" y="336"/>
                    <a:pt x="138" y="346"/>
                  </a:cubicBezTo>
                  <a:cubicBezTo>
                    <a:pt x="146" y="345"/>
                    <a:pt x="151" y="347"/>
                    <a:pt x="151" y="347"/>
                  </a:cubicBezTo>
                  <a:cubicBezTo>
                    <a:pt x="151" y="347"/>
                    <a:pt x="159" y="354"/>
                    <a:pt x="170" y="354"/>
                  </a:cubicBezTo>
                  <a:cubicBezTo>
                    <a:pt x="181" y="354"/>
                    <a:pt x="186" y="335"/>
                    <a:pt x="187" y="329"/>
                  </a:cubicBezTo>
                  <a:cubicBezTo>
                    <a:pt x="188" y="323"/>
                    <a:pt x="181" y="314"/>
                    <a:pt x="181" y="314"/>
                  </a:cubicBezTo>
                  <a:cubicBezTo>
                    <a:pt x="190" y="317"/>
                    <a:pt x="190" y="317"/>
                    <a:pt x="190" y="317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6" y="309"/>
                    <a:pt x="198" y="320"/>
                    <a:pt x="197" y="320"/>
                  </a:cubicBezTo>
                  <a:cubicBezTo>
                    <a:pt x="196" y="321"/>
                    <a:pt x="199" y="326"/>
                    <a:pt x="199" y="326"/>
                  </a:cubicBezTo>
                  <a:cubicBezTo>
                    <a:pt x="199" y="326"/>
                    <a:pt x="187" y="341"/>
                    <a:pt x="187" y="342"/>
                  </a:cubicBezTo>
                  <a:cubicBezTo>
                    <a:pt x="186" y="343"/>
                    <a:pt x="197" y="351"/>
                    <a:pt x="197" y="351"/>
                  </a:cubicBezTo>
                  <a:cubicBezTo>
                    <a:pt x="211" y="338"/>
                    <a:pt x="211" y="338"/>
                    <a:pt x="211" y="338"/>
                  </a:cubicBezTo>
                  <a:cubicBezTo>
                    <a:pt x="220" y="342"/>
                    <a:pt x="220" y="342"/>
                    <a:pt x="220" y="342"/>
                  </a:cubicBezTo>
                  <a:cubicBezTo>
                    <a:pt x="229" y="343"/>
                    <a:pt x="229" y="343"/>
                    <a:pt x="229" y="343"/>
                  </a:cubicBezTo>
                  <a:cubicBezTo>
                    <a:pt x="229" y="343"/>
                    <a:pt x="227" y="346"/>
                    <a:pt x="236" y="349"/>
                  </a:cubicBezTo>
                  <a:cubicBezTo>
                    <a:pt x="245" y="353"/>
                    <a:pt x="241" y="345"/>
                    <a:pt x="241" y="345"/>
                  </a:cubicBezTo>
                  <a:cubicBezTo>
                    <a:pt x="241" y="345"/>
                    <a:pt x="248" y="344"/>
                    <a:pt x="249" y="343"/>
                  </a:cubicBezTo>
                  <a:cubicBezTo>
                    <a:pt x="249" y="343"/>
                    <a:pt x="252" y="324"/>
                    <a:pt x="252" y="322"/>
                  </a:cubicBezTo>
                  <a:cubicBezTo>
                    <a:pt x="252" y="320"/>
                    <a:pt x="245" y="314"/>
                    <a:pt x="242" y="311"/>
                  </a:cubicBezTo>
                  <a:cubicBezTo>
                    <a:pt x="238" y="307"/>
                    <a:pt x="253" y="300"/>
                    <a:pt x="253" y="300"/>
                  </a:cubicBezTo>
                  <a:cubicBezTo>
                    <a:pt x="253" y="300"/>
                    <a:pt x="254" y="311"/>
                    <a:pt x="253" y="315"/>
                  </a:cubicBezTo>
                  <a:cubicBezTo>
                    <a:pt x="253" y="320"/>
                    <a:pt x="257" y="320"/>
                    <a:pt x="258" y="323"/>
                  </a:cubicBezTo>
                  <a:cubicBezTo>
                    <a:pt x="258" y="323"/>
                    <a:pt x="258" y="323"/>
                    <a:pt x="258" y="323"/>
                  </a:cubicBezTo>
                  <a:cubicBezTo>
                    <a:pt x="269" y="318"/>
                    <a:pt x="269" y="318"/>
                    <a:pt x="269" y="318"/>
                  </a:cubicBezTo>
                  <a:cubicBezTo>
                    <a:pt x="287" y="318"/>
                    <a:pt x="287" y="318"/>
                    <a:pt x="287" y="318"/>
                  </a:cubicBezTo>
                  <a:cubicBezTo>
                    <a:pt x="287" y="318"/>
                    <a:pt x="301" y="302"/>
                    <a:pt x="304" y="302"/>
                  </a:cubicBezTo>
                  <a:cubicBezTo>
                    <a:pt x="306" y="302"/>
                    <a:pt x="308" y="315"/>
                    <a:pt x="314" y="309"/>
                  </a:cubicBezTo>
                  <a:cubicBezTo>
                    <a:pt x="319" y="303"/>
                    <a:pt x="313" y="293"/>
                    <a:pt x="321" y="294"/>
                  </a:cubicBezTo>
                  <a:cubicBezTo>
                    <a:pt x="330" y="295"/>
                    <a:pt x="329" y="298"/>
                    <a:pt x="333" y="297"/>
                  </a:cubicBezTo>
                  <a:cubicBezTo>
                    <a:pt x="336" y="296"/>
                    <a:pt x="358" y="282"/>
                    <a:pt x="363" y="291"/>
                  </a:cubicBezTo>
                  <a:cubicBezTo>
                    <a:pt x="365" y="297"/>
                    <a:pt x="365" y="298"/>
                    <a:pt x="364" y="299"/>
                  </a:cubicBezTo>
                  <a:cubicBezTo>
                    <a:pt x="368" y="298"/>
                    <a:pt x="383" y="297"/>
                    <a:pt x="385" y="296"/>
                  </a:cubicBezTo>
                  <a:cubicBezTo>
                    <a:pt x="386" y="296"/>
                    <a:pt x="393" y="291"/>
                    <a:pt x="393" y="291"/>
                  </a:cubicBezTo>
                  <a:cubicBezTo>
                    <a:pt x="385" y="284"/>
                    <a:pt x="385" y="284"/>
                    <a:pt x="385" y="284"/>
                  </a:cubicBezTo>
                  <a:cubicBezTo>
                    <a:pt x="385" y="284"/>
                    <a:pt x="396" y="280"/>
                    <a:pt x="397" y="280"/>
                  </a:cubicBezTo>
                  <a:cubicBezTo>
                    <a:pt x="399" y="280"/>
                    <a:pt x="407" y="272"/>
                    <a:pt x="407" y="272"/>
                  </a:cubicBezTo>
                  <a:cubicBezTo>
                    <a:pt x="407" y="272"/>
                    <a:pt x="400" y="261"/>
                    <a:pt x="403" y="263"/>
                  </a:cubicBezTo>
                  <a:cubicBezTo>
                    <a:pt x="405" y="264"/>
                    <a:pt x="415" y="265"/>
                    <a:pt x="415" y="265"/>
                  </a:cubicBezTo>
                  <a:cubicBezTo>
                    <a:pt x="418" y="256"/>
                    <a:pt x="418" y="256"/>
                    <a:pt x="418" y="256"/>
                  </a:cubicBezTo>
                  <a:cubicBezTo>
                    <a:pt x="392" y="236"/>
                    <a:pt x="392" y="236"/>
                    <a:pt x="392" y="236"/>
                  </a:cubicBezTo>
                  <a:cubicBezTo>
                    <a:pt x="405" y="220"/>
                    <a:pt x="405" y="220"/>
                    <a:pt x="405" y="220"/>
                  </a:cubicBezTo>
                  <a:cubicBezTo>
                    <a:pt x="405" y="220"/>
                    <a:pt x="411" y="219"/>
                    <a:pt x="413" y="219"/>
                  </a:cubicBezTo>
                  <a:close/>
                  <a:moveTo>
                    <a:pt x="263" y="301"/>
                  </a:moveTo>
                  <a:cubicBezTo>
                    <a:pt x="259" y="305"/>
                    <a:pt x="258" y="298"/>
                    <a:pt x="257" y="296"/>
                  </a:cubicBezTo>
                  <a:cubicBezTo>
                    <a:pt x="257" y="295"/>
                    <a:pt x="258" y="288"/>
                    <a:pt x="257" y="283"/>
                  </a:cubicBezTo>
                  <a:cubicBezTo>
                    <a:pt x="256" y="278"/>
                    <a:pt x="237" y="265"/>
                    <a:pt x="234" y="263"/>
                  </a:cubicBezTo>
                  <a:cubicBezTo>
                    <a:pt x="232" y="261"/>
                    <a:pt x="241" y="249"/>
                    <a:pt x="241" y="248"/>
                  </a:cubicBezTo>
                  <a:cubicBezTo>
                    <a:pt x="242" y="246"/>
                    <a:pt x="236" y="242"/>
                    <a:pt x="232" y="238"/>
                  </a:cubicBezTo>
                  <a:cubicBezTo>
                    <a:pt x="228" y="234"/>
                    <a:pt x="232" y="229"/>
                    <a:pt x="232" y="227"/>
                  </a:cubicBezTo>
                  <a:cubicBezTo>
                    <a:pt x="233" y="225"/>
                    <a:pt x="224" y="225"/>
                    <a:pt x="219" y="221"/>
                  </a:cubicBezTo>
                  <a:cubicBezTo>
                    <a:pt x="214" y="217"/>
                    <a:pt x="221" y="219"/>
                    <a:pt x="223" y="213"/>
                  </a:cubicBezTo>
                  <a:cubicBezTo>
                    <a:pt x="224" y="210"/>
                    <a:pt x="236" y="222"/>
                    <a:pt x="240" y="225"/>
                  </a:cubicBezTo>
                  <a:cubicBezTo>
                    <a:pt x="243" y="228"/>
                    <a:pt x="240" y="229"/>
                    <a:pt x="240" y="232"/>
                  </a:cubicBezTo>
                  <a:cubicBezTo>
                    <a:pt x="240" y="236"/>
                    <a:pt x="248" y="239"/>
                    <a:pt x="252" y="243"/>
                  </a:cubicBezTo>
                  <a:cubicBezTo>
                    <a:pt x="256" y="247"/>
                    <a:pt x="243" y="253"/>
                    <a:pt x="245" y="256"/>
                  </a:cubicBezTo>
                  <a:cubicBezTo>
                    <a:pt x="247" y="259"/>
                    <a:pt x="266" y="272"/>
                    <a:pt x="268" y="283"/>
                  </a:cubicBezTo>
                  <a:cubicBezTo>
                    <a:pt x="270" y="294"/>
                    <a:pt x="266" y="296"/>
                    <a:pt x="263" y="301"/>
                  </a:cubicBez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7" name="Freeform 21">
              <a:extLst>
                <a:ext uri="{FF2B5EF4-FFF2-40B4-BE49-F238E27FC236}">
                  <a16:creationId xmlns:a16="http://schemas.microsoft.com/office/drawing/2014/main" id="{37FBA694-75CB-4F33-87FE-508340D1E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3686" y="3091134"/>
              <a:ext cx="1971933" cy="964237"/>
            </a:xfrm>
            <a:custGeom>
              <a:avLst/>
              <a:gdLst>
                <a:gd name="T0" fmla="*/ 2147483647 w 595"/>
                <a:gd name="T1" fmla="*/ 2147483647 h 296"/>
                <a:gd name="T2" fmla="*/ 2147483647 w 595"/>
                <a:gd name="T3" fmla="*/ 2147483647 h 296"/>
                <a:gd name="T4" fmla="*/ 2147483647 w 595"/>
                <a:gd name="T5" fmla="*/ 2147483647 h 296"/>
                <a:gd name="T6" fmla="*/ 2147483647 w 595"/>
                <a:gd name="T7" fmla="*/ 2147483647 h 296"/>
                <a:gd name="T8" fmla="*/ 2147483647 w 595"/>
                <a:gd name="T9" fmla="*/ 2147483647 h 296"/>
                <a:gd name="T10" fmla="*/ 2147483647 w 595"/>
                <a:gd name="T11" fmla="*/ 2147483647 h 296"/>
                <a:gd name="T12" fmla="*/ 2147483647 w 595"/>
                <a:gd name="T13" fmla="*/ 2147483647 h 296"/>
                <a:gd name="T14" fmla="*/ 2147483647 w 595"/>
                <a:gd name="T15" fmla="*/ 2147483647 h 296"/>
                <a:gd name="T16" fmla="*/ 2147483647 w 595"/>
                <a:gd name="T17" fmla="*/ 2147483647 h 296"/>
                <a:gd name="T18" fmla="*/ 2147483647 w 595"/>
                <a:gd name="T19" fmla="*/ 2147483647 h 296"/>
                <a:gd name="T20" fmla="*/ 2147483647 w 595"/>
                <a:gd name="T21" fmla="*/ 2147483647 h 296"/>
                <a:gd name="T22" fmla="*/ 2147483647 w 595"/>
                <a:gd name="T23" fmla="*/ 2147483647 h 296"/>
                <a:gd name="T24" fmla="*/ 2147483647 w 595"/>
                <a:gd name="T25" fmla="*/ 2147483647 h 296"/>
                <a:gd name="T26" fmla="*/ 2147483647 w 595"/>
                <a:gd name="T27" fmla="*/ 2147483647 h 296"/>
                <a:gd name="T28" fmla="*/ 2147483647 w 595"/>
                <a:gd name="T29" fmla="*/ 2147483647 h 296"/>
                <a:gd name="T30" fmla="*/ 2147483647 w 595"/>
                <a:gd name="T31" fmla="*/ 2147483647 h 296"/>
                <a:gd name="T32" fmla="*/ 2147483647 w 595"/>
                <a:gd name="T33" fmla="*/ 2147483647 h 296"/>
                <a:gd name="T34" fmla="*/ 2147483647 w 595"/>
                <a:gd name="T35" fmla="*/ 2147483647 h 296"/>
                <a:gd name="T36" fmla="*/ 2147483647 w 595"/>
                <a:gd name="T37" fmla="*/ 2147483647 h 296"/>
                <a:gd name="T38" fmla="*/ 2147483647 w 595"/>
                <a:gd name="T39" fmla="*/ 2147483647 h 296"/>
                <a:gd name="T40" fmla="*/ 2147483647 w 595"/>
                <a:gd name="T41" fmla="*/ 2147483647 h 296"/>
                <a:gd name="T42" fmla="*/ 2147483647 w 595"/>
                <a:gd name="T43" fmla="*/ 2147483647 h 296"/>
                <a:gd name="T44" fmla="*/ 2147483647 w 595"/>
                <a:gd name="T45" fmla="*/ 2147483647 h 296"/>
                <a:gd name="T46" fmla="*/ 2147483647 w 595"/>
                <a:gd name="T47" fmla="*/ 2147483647 h 296"/>
                <a:gd name="T48" fmla="*/ 2147483647 w 595"/>
                <a:gd name="T49" fmla="*/ 2147483647 h 296"/>
                <a:gd name="T50" fmla="*/ 2147483647 w 595"/>
                <a:gd name="T51" fmla="*/ 2147483647 h 296"/>
                <a:gd name="T52" fmla="*/ 2147483647 w 595"/>
                <a:gd name="T53" fmla="*/ 2147483647 h 296"/>
                <a:gd name="T54" fmla="*/ 2147483647 w 595"/>
                <a:gd name="T55" fmla="*/ 2147483647 h 296"/>
                <a:gd name="T56" fmla="*/ 2147483647 w 595"/>
                <a:gd name="T57" fmla="*/ 2147483647 h 296"/>
                <a:gd name="T58" fmla="*/ 2147483647 w 595"/>
                <a:gd name="T59" fmla="*/ 2147483647 h 296"/>
                <a:gd name="T60" fmla="*/ 2147483647 w 595"/>
                <a:gd name="T61" fmla="*/ 2147483647 h 296"/>
                <a:gd name="T62" fmla="*/ 2147483647 w 595"/>
                <a:gd name="T63" fmla="*/ 2147483647 h 296"/>
                <a:gd name="T64" fmla="*/ 2147483647 w 595"/>
                <a:gd name="T65" fmla="*/ 2147483647 h 296"/>
                <a:gd name="T66" fmla="*/ 0 w 595"/>
                <a:gd name="T67" fmla="*/ 2147483647 h 296"/>
                <a:gd name="T68" fmla="*/ 2147483647 w 595"/>
                <a:gd name="T69" fmla="*/ 2147483647 h 296"/>
                <a:gd name="T70" fmla="*/ 2147483647 w 595"/>
                <a:gd name="T71" fmla="*/ 2147483647 h 296"/>
                <a:gd name="T72" fmla="*/ 2147483647 w 595"/>
                <a:gd name="T73" fmla="*/ 2147483647 h 296"/>
                <a:gd name="T74" fmla="*/ 2147483647 w 595"/>
                <a:gd name="T75" fmla="*/ 2147483647 h 296"/>
                <a:gd name="T76" fmla="*/ 2147483647 w 595"/>
                <a:gd name="T77" fmla="*/ 2147483647 h 296"/>
                <a:gd name="T78" fmla="*/ 2147483647 w 595"/>
                <a:gd name="T79" fmla="*/ 2147483647 h 296"/>
                <a:gd name="T80" fmla="*/ 2147483647 w 595"/>
                <a:gd name="T81" fmla="*/ 2147483647 h 296"/>
                <a:gd name="T82" fmla="*/ 2147483647 w 595"/>
                <a:gd name="T83" fmla="*/ 2147483647 h 296"/>
                <a:gd name="T84" fmla="*/ 2147483647 w 595"/>
                <a:gd name="T85" fmla="*/ 2147483647 h 296"/>
                <a:gd name="T86" fmla="*/ 2147483647 w 595"/>
                <a:gd name="T87" fmla="*/ 2147483647 h 296"/>
                <a:gd name="T88" fmla="*/ 2147483647 w 595"/>
                <a:gd name="T89" fmla="*/ 2147483647 h 296"/>
                <a:gd name="T90" fmla="*/ 2147483647 w 595"/>
                <a:gd name="T91" fmla="*/ 2147483647 h 296"/>
                <a:gd name="T92" fmla="*/ 2147483647 w 595"/>
                <a:gd name="T93" fmla="*/ 2147483647 h 296"/>
                <a:gd name="T94" fmla="*/ 2147483647 w 595"/>
                <a:gd name="T95" fmla="*/ 2147483647 h 296"/>
                <a:gd name="T96" fmla="*/ 2147483647 w 595"/>
                <a:gd name="T97" fmla="*/ 2147483647 h 296"/>
                <a:gd name="T98" fmla="*/ 2147483647 w 595"/>
                <a:gd name="T99" fmla="*/ 2147483647 h 296"/>
                <a:gd name="T100" fmla="*/ 2147483647 w 595"/>
                <a:gd name="T101" fmla="*/ 2147483647 h 296"/>
                <a:gd name="T102" fmla="*/ 2147483647 w 595"/>
                <a:gd name="T103" fmla="*/ 2147483647 h 296"/>
                <a:gd name="T104" fmla="*/ 2147483647 w 595"/>
                <a:gd name="T105" fmla="*/ 2147483647 h 296"/>
                <a:gd name="T106" fmla="*/ 2147483647 w 595"/>
                <a:gd name="T107" fmla="*/ 2147483647 h 296"/>
                <a:gd name="T108" fmla="*/ 2147483647 w 595"/>
                <a:gd name="T109" fmla="*/ 2147483647 h 29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95"/>
                <a:gd name="T166" fmla="*/ 0 h 296"/>
                <a:gd name="T167" fmla="*/ 595 w 595"/>
                <a:gd name="T168" fmla="*/ 296 h 29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95" h="296">
                  <a:moveTo>
                    <a:pt x="511" y="199"/>
                  </a:moveTo>
                  <a:cubicBezTo>
                    <a:pt x="522" y="195"/>
                    <a:pt x="543" y="174"/>
                    <a:pt x="543" y="174"/>
                  </a:cubicBezTo>
                  <a:cubicBezTo>
                    <a:pt x="543" y="174"/>
                    <a:pt x="538" y="169"/>
                    <a:pt x="538" y="166"/>
                  </a:cubicBezTo>
                  <a:cubicBezTo>
                    <a:pt x="539" y="163"/>
                    <a:pt x="540" y="152"/>
                    <a:pt x="536" y="143"/>
                  </a:cubicBezTo>
                  <a:cubicBezTo>
                    <a:pt x="531" y="134"/>
                    <a:pt x="528" y="121"/>
                    <a:pt x="530" y="116"/>
                  </a:cubicBezTo>
                  <a:cubicBezTo>
                    <a:pt x="532" y="111"/>
                    <a:pt x="547" y="116"/>
                    <a:pt x="559" y="105"/>
                  </a:cubicBezTo>
                  <a:cubicBezTo>
                    <a:pt x="571" y="93"/>
                    <a:pt x="580" y="87"/>
                    <a:pt x="580" y="87"/>
                  </a:cubicBezTo>
                  <a:cubicBezTo>
                    <a:pt x="580" y="87"/>
                    <a:pt x="552" y="76"/>
                    <a:pt x="551" y="76"/>
                  </a:cubicBezTo>
                  <a:cubicBezTo>
                    <a:pt x="549" y="75"/>
                    <a:pt x="542" y="67"/>
                    <a:pt x="544" y="66"/>
                  </a:cubicBezTo>
                  <a:cubicBezTo>
                    <a:pt x="546" y="65"/>
                    <a:pt x="560" y="59"/>
                    <a:pt x="560" y="59"/>
                  </a:cubicBezTo>
                  <a:cubicBezTo>
                    <a:pt x="560" y="59"/>
                    <a:pt x="579" y="64"/>
                    <a:pt x="581" y="62"/>
                  </a:cubicBezTo>
                  <a:cubicBezTo>
                    <a:pt x="582" y="61"/>
                    <a:pt x="591" y="51"/>
                    <a:pt x="595" y="46"/>
                  </a:cubicBezTo>
                  <a:cubicBezTo>
                    <a:pt x="590" y="45"/>
                    <a:pt x="577" y="48"/>
                    <a:pt x="574" y="48"/>
                  </a:cubicBezTo>
                  <a:cubicBezTo>
                    <a:pt x="572" y="48"/>
                    <a:pt x="569" y="42"/>
                    <a:pt x="566" y="36"/>
                  </a:cubicBezTo>
                  <a:cubicBezTo>
                    <a:pt x="557" y="42"/>
                    <a:pt x="557" y="42"/>
                    <a:pt x="557" y="42"/>
                  </a:cubicBezTo>
                  <a:cubicBezTo>
                    <a:pt x="550" y="37"/>
                    <a:pt x="550" y="37"/>
                    <a:pt x="550" y="37"/>
                  </a:cubicBezTo>
                  <a:cubicBezTo>
                    <a:pt x="536" y="39"/>
                    <a:pt x="536" y="39"/>
                    <a:pt x="536" y="39"/>
                  </a:cubicBezTo>
                  <a:cubicBezTo>
                    <a:pt x="528" y="32"/>
                    <a:pt x="528" y="32"/>
                    <a:pt x="528" y="32"/>
                  </a:cubicBezTo>
                  <a:cubicBezTo>
                    <a:pt x="512" y="32"/>
                    <a:pt x="512" y="32"/>
                    <a:pt x="512" y="32"/>
                  </a:cubicBezTo>
                  <a:cubicBezTo>
                    <a:pt x="501" y="20"/>
                    <a:pt x="501" y="20"/>
                    <a:pt x="501" y="20"/>
                  </a:cubicBezTo>
                  <a:cubicBezTo>
                    <a:pt x="506" y="12"/>
                    <a:pt x="506" y="12"/>
                    <a:pt x="506" y="12"/>
                  </a:cubicBezTo>
                  <a:cubicBezTo>
                    <a:pt x="492" y="8"/>
                    <a:pt x="492" y="8"/>
                    <a:pt x="492" y="8"/>
                  </a:cubicBezTo>
                  <a:cubicBezTo>
                    <a:pt x="489" y="9"/>
                    <a:pt x="486" y="12"/>
                    <a:pt x="485" y="15"/>
                  </a:cubicBezTo>
                  <a:cubicBezTo>
                    <a:pt x="485" y="20"/>
                    <a:pt x="485" y="28"/>
                    <a:pt x="484" y="27"/>
                  </a:cubicBezTo>
                  <a:cubicBezTo>
                    <a:pt x="484" y="26"/>
                    <a:pt x="483" y="21"/>
                    <a:pt x="478" y="23"/>
                  </a:cubicBezTo>
                  <a:cubicBezTo>
                    <a:pt x="473" y="26"/>
                    <a:pt x="456" y="38"/>
                    <a:pt x="461" y="30"/>
                  </a:cubicBezTo>
                  <a:cubicBezTo>
                    <a:pt x="467" y="23"/>
                    <a:pt x="479" y="12"/>
                    <a:pt x="477" y="9"/>
                  </a:cubicBezTo>
                  <a:cubicBezTo>
                    <a:pt x="474" y="6"/>
                    <a:pt x="470" y="2"/>
                    <a:pt x="465" y="5"/>
                  </a:cubicBezTo>
                  <a:cubicBezTo>
                    <a:pt x="460" y="8"/>
                    <a:pt x="456" y="12"/>
                    <a:pt x="452" y="10"/>
                  </a:cubicBezTo>
                  <a:cubicBezTo>
                    <a:pt x="448" y="8"/>
                    <a:pt x="453" y="0"/>
                    <a:pt x="444" y="2"/>
                  </a:cubicBezTo>
                  <a:cubicBezTo>
                    <a:pt x="435" y="3"/>
                    <a:pt x="440" y="11"/>
                    <a:pt x="433" y="4"/>
                  </a:cubicBezTo>
                  <a:cubicBezTo>
                    <a:pt x="432" y="4"/>
                    <a:pt x="432" y="4"/>
                    <a:pt x="432" y="4"/>
                  </a:cubicBezTo>
                  <a:cubicBezTo>
                    <a:pt x="431" y="6"/>
                    <a:pt x="431" y="8"/>
                    <a:pt x="431" y="8"/>
                  </a:cubicBezTo>
                  <a:cubicBezTo>
                    <a:pt x="440" y="20"/>
                    <a:pt x="440" y="20"/>
                    <a:pt x="440" y="20"/>
                  </a:cubicBezTo>
                  <a:cubicBezTo>
                    <a:pt x="440" y="20"/>
                    <a:pt x="431" y="25"/>
                    <a:pt x="422" y="28"/>
                  </a:cubicBezTo>
                  <a:cubicBezTo>
                    <a:pt x="413" y="30"/>
                    <a:pt x="398" y="38"/>
                    <a:pt x="395" y="35"/>
                  </a:cubicBezTo>
                  <a:cubicBezTo>
                    <a:pt x="391" y="33"/>
                    <a:pt x="375" y="8"/>
                    <a:pt x="375" y="8"/>
                  </a:cubicBezTo>
                  <a:cubicBezTo>
                    <a:pt x="359" y="10"/>
                    <a:pt x="359" y="10"/>
                    <a:pt x="359" y="10"/>
                  </a:cubicBezTo>
                  <a:cubicBezTo>
                    <a:pt x="338" y="31"/>
                    <a:pt x="338" y="31"/>
                    <a:pt x="338" y="31"/>
                  </a:cubicBezTo>
                  <a:cubicBezTo>
                    <a:pt x="341" y="43"/>
                    <a:pt x="341" y="43"/>
                    <a:pt x="341" y="43"/>
                  </a:cubicBezTo>
                  <a:cubicBezTo>
                    <a:pt x="335" y="45"/>
                    <a:pt x="335" y="45"/>
                    <a:pt x="335" y="45"/>
                  </a:cubicBezTo>
                  <a:cubicBezTo>
                    <a:pt x="335" y="45"/>
                    <a:pt x="326" y="38"/>
                    <a:pt x="324" y="39"/>
                  </a:cubicBezTo>
                  <a:cubicBezTo>
                    <a:pt x="323" y="40"/>
                    <a:pt x="306" y="56"/>
                    <a:pt x="306" y="56"/>
                  </a:cubicBezTo>
                  <a:cubicBezTo>
                    <a:pt x="292" y="38"/>
                    <a:pt x="292" y="38"/>
                    <a:pt x="292" y="38"/>
                  </a:cubicBezTo>
                  <a:cubicBezTo>
                    <a:pt x="275" y="36"/>
                    <a:pt x="275" y="36"/>
                    <a:pt x="275" y="36"/>
                  </a:cubicBezTo>
                  <a:cubicBezTo>
                    <a:pt x="275" y="36"/>
                    <a:pt x="275" y="44"/>
                    <a:pt x="273" y="45"/>
                  </a:cubicBezTo>
                  <a:cubicBezTo>
                    <a:pt x="272" y="45"/>
                    <a:pt x="255" y="43"/>
                    <a:pt x="255" y="43"/>
                  </a:cubicBezTo>
                  <a:cubicBezTo>
                    <a:pt x="255" y="61"/>
                    <a:pt x="255" y="61"/>
                    <a:pt x="255" y="61"/>
                  </a:cubicBezTo>
                  <a:cubicBezTo>
                    <a:pt x="244" y="74"/>
                    <a:pt x="244" y="74"/>
                    <a:pt x="244" y="74"/>
                  </a:cubicBezTo>
                  <a:cubicBezTo>
                    <a:pt x="234" y="85"/>
                    <a:pt x="234" y="85"/>
                    <a:pt x="234" y="85"/>
                  </a:cubicBezTo>
                  <a:cubicBezTo>
                    <a:pt x="211" y="79"/>
                    <a:pt x="211" y="79"/>
                    <a:pt x="211" y="79"/>
                  </a:cubicBezTo>
                  <a:cubicBezTo>
                    <a:pt x="211" y="79"/>
                    <a:pt x="199" y="85"/>
                    <a:pt x="194" y="86"/>
                  </a:cubicBezTo>
                  <a:cubicBezTo>
                    <a:pt x="188" y="86"/>
                    <a:pt x="179" y="81"/>
                    <a:pt x="179" y="81"/>
                  </a:cubicBezTo>
                  <a:cubicBezTo>
                    <a:pt x="154" y="82"/>
                    <a:pt x="154" y="82"/>
                    <a:pt x="154" y="82"/>
                  </a:cubicBezTo>
                  <a:cubicBezTo>
                    <a:pt x="146" y="76"/>
                    <a:pt x="146" y="76"/>
                    <a:pt x="146" y="76"/>
                  </a:cubicBezTo>
                  <a:cubicBezTo>
                    <a:pt x="146" y="76"/>
                    <a:pt x="118" y="102"/>
                    <a:pt x="118" y="103"/>
                  </a:cubicBezTo>
                  <a:cubicBezTo>
                    <a:pt x="118" y="105"/>
                    <a:pt x="120" y="124"/>
                    <a:pt x="116" y="123"/>
                  </a:cubicBezTo>
                  <a:cubicBezTo>
                    <a:pt x="112" y="123"/>
                    <a:pt x="105" y="115"/>
                    <a:pt x="103" y="116"/>
                  </a:cubicBezTo>
                  <a:cubicBezTo>
                    <a:pt x="101" y="117"/>
                    <a:pt x="94" y="121"/>
                    <a:pt x="93" y="121"/>
                  </a:cubicBezTo>
                  <a:cubicBezTo>
                    <a:pt x="91" y="122"/>
                    <a:pt x="89" y="130"/>
                    <a:pt x="89" y="130"/>
                  </a:cubicBezTo>
                  <a:cubicBezTo>
                    <a:pt x="82" y="129"/>
                    <a:pt x="82" y="129"/>
                    <a:pt x="82" y="129"/>
                  </a:cubicBezTo>
                  <a:cubicBezTo>
                    <a:pt x="73" y="140"/>
                    <a:pt x="73" y="140"/>
                    <a:pt x="73" y="140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43" y="147"/>
                    <a:pt x="34" y="157"/>
                    <a:pt x="31" y="158"/>
                  </a:cubicBezTo>
                  <a:cubicBezTo>
                    <a:pt x="27" y="158"/>
                    <a:pt x="19" y="150"/>
                    <a:pt x="19" y="15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36" y="186"/>
                    <a:pt x="36" y="186"/>
                    <a:pt x="36" y="186"/>
                  </a:cubicBezTo>
                  <a:cubicBezTo>
                    <a:pt x="33" y="194"/>
                    <a:pt x="33" y="194"/>
                    <a:pt x="33" y="194"/>
                  </a:cubicBezTo>
                  <a:cubicBezTo>
                    <a:pt x="33" y="194"/>
                    <a:pt x="31" y="195"/>
                    <a:pt x="30" y="195"/>
                  </a:cubicBezTo>
                  <a:cubicBezTo>
                    <a:pt x="39" y="197"/>
                    <a:pt x="39" y="197"/>
                    <a:pt x="39" y="197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75" y="214"/>
                    <a:pt x="75" y="214"/>
                    <a:pt x="75" y="214"/>
                  </a:cubicBezTo>
                  <a:cubicBezTo>
                    <a:pt x="78" y="213"/>
                    <a:pt x="80" y="212"/>
                    <a:pt x="80" y="212"/>
                  </a:cubicBezTo>
                  <a:cubicBezTo>
                    <a:pt x="90" y="204"/>
                    <a:pt x="90" y="204"/>
                    <a:pt x="90" y="204"/>
                  </a:cubicBezTo>
                  <a:cubicBezTo>
                    <a:pt x="93" y="206"/>
                    <a:pt x="93" y="206"/>
                    <a:pt x="93" y="206"/>
                  </a:cubicBezTo>
                  <a:cubicBezTo>
                    <a:pt x="111" y="203"/>
                    <a:pt x="111" y="203"/>
                    <a:pt x="111" y="203"/>
                  </a:cubicBezTo>
                  <a:cubicBezTo>
                    <a:pt x="111" y="203"/>
                    <a:pt x="119" y="206"/>
                    <a:pt x="126" y="212"/>
                  </a:cubicBezTo>
                  <a:cubicBezTo>
                    <a:pt x="132" y="217"/>
                    <a:pt x="125" y="205"/>
                    <a:pt x="140" y="201"/>
                  </a:cubicBezTo>
                  <a:cubicBezTo>
                    <a:pt x="154" y="197"/>
                    <a:pt x="155" y="209"/>
                    <a:pt x="155" y="209"/>
                  </a:cubicBezTo>
                  <a:cubicBezTo>
                    <a:pt x="164" y="202"/>
                    <a:pt x="164" y="202"/>
                    <a:pt x="164" y="202"/>
                  </a:cubicBezTo>
                  <a:cubicBezTo>
                    <a:pt x="165" y="210"/>
                    <a:pt x="165" y="210"/>
                    <a:pt x="165" y="210"/>
                  </a:cubicBezTo>
                  <a:cubicBezTo>
                    <a:pt x="190" y="193"/>
                    <a:pt x="190" y="193"/>
                    <a:pt x="190" y="193"/>
                  </a:cubicBezTo>
                  <a:cubicBezTo>
                    <a:pt x="190" y="193"/>
                    <a:pt x="195" y="195"/>
                    <a:pt x="197" y="197"/>
                  </a:cubicBezTo>
                  <a:cubicBezTo>
                    <a:pt x="199" y="200"/>
                    <a:pt x="203" y="196"/>
                    <a:pt x="203" y="196"/>
                  </a:cubicBezTo>
                  <a:cubicBezTo>
                    <a:pt x="203" y="196"/>
                    <a:pt x="215" y="215"/>
                    <a:pt x="218" y="217"/>
                  </a:cubicBezTo>
                  <a:cubicBezTo>
                    <a:pt x="220" y="218"/>
                    <a:pt x="235" y="214"/>
                    <a:pt x="235" y="214"/>
                  </a:cubicBezTo>
                  <a:cubicBezTo>
                    <a:pt x="241" y="219"/>
                    <a:pt x="241" y="219"/>
                    <a:pt x="241" y="219"/>
                  </a:cubicBezTo>
                  <a:cubicBezTo>
                    <a:pt x="250" y="213"/>
                    <a:pt x="250" y="213"/>
                    <a:pt x="250" y="213"/>
                  </a:cubicBezTo>
                  <a:cubicBezTo>
                    <a:pt x="255" y="219"/>
                    <a:pt x="255" y="219"/>
                    <a:pt x="255" y="219"/>
                  </a:cubicBezTo>
                  <a:cubicBezTo>
                    <a:pt x="254" y="231"/>
                    <a:pt x="254" y="231"/>
                    <a:pt x="254" y="231"/>
                  </a:cubicBezTo>
                  <a:cubicBezTo>
                    <a:pt x="270" y="217"/>
                    <a:pt x="270" y="217"/>
                    <a:pt x="270" y="217"/>
                  </a:cubicBezTo>
                  <a:cubicBezTo>
                    <a:pt x="289" y="221"/>
                    <a:pt x="289" y="221"/>
                    <a:pt x="289" y="221"/>
                  </a:cubicBezTo>
                  <a:cubicBezTo>
                    <a:pt x="290" y="230"/>
                    <a:pt x="290" y="230"/>
                    <a:pt x="290" y="230"/>
                  </a:cubicBezTo>
                  <a:cubicBezTo>
                    <a:pt x="282" y="236"/>
                    <a:pt x="282" y="236"/>
                    <a:pt x="282" y="236"/>
                  </a:cubicBezTo>
                  <a:cubicBezTo>
                    <a:pt x="307" y="265"/>
                    <a:pt x="307" y="265"/>
                    <a:pt x="307" y="265"/>
                  </a:cubicBezTo>
                  <a:cubicBezTo>
                    <a:pt x="300" y="272"/>
                    <a:pt x="300" y="272"/>
                    <a:pt x="300" y="272"/>
                  </a:cubicBezTo>
                  <a:cubicBezTo>
                    <a:pt x="305" y="282"/>
                    <a:pt x="305" y="282"/>
                    <a:pt x="305" y="282"/>
                  </a:cubicBezTo>
                  <a:cubicBezTo>
                    <a:pt x="332" y="283"/>
                    <a:pt x="332" y="283"/>
                    <a:pt x="332" y="283"/>
                  </a:cubicBezTo>
                  <a:cubicBezTo>
                    <a:pt x="340" y="296"/>
                    <a:pt x="340" y="296"/>
                    <a:pt x="340" y="296"/>
                  </a:cubicBezTo>
                  <a:cubicBezTo>
                    <a:pt x="340" y="296"/>
                    <a:pt x="354" y="280"/>
                    <a:pt x="363" y="278"/>
                  </a:cubicBezTo>
                  <a:cubicBezTo>
                    <a:pt x="372" y="275"/>
                    <a:pt x="400" y="286"/>
                    <a:pt x="411" y="284"/>
                  </a:cubicBezTo>
                  <a:cubicBezTo>
                    <a:pt x="422" y="283"/>
                    <a:pt x="426" y="273"/>
                    <a:pt x="426" y="273"/>
                  </a:cubicBezTo>
                  <a:cubicBezTo>
                    <a:pt x="422" y="261"/>
                    <a:pt x="422" y="261"/>
                    <a:pt x="422" y="261"/>
                  </a:cubicBezTo>
                  <a:cubicBezTo>
                    <a:pt x="423" y="253"/>
                    <a:pt x="423" y="253"/>
                    <a:pt x="423" y="253"/>
                  </a:cubicBezTo>
                  <a:cubicBezTo>
                    <a:pt x="423" y="253"/>
                    <a:pt x="418" y="248"/>
                    <a:pt x="432" y="239"/>
                  </a:cubicBezTo>
                  <a:cubicBezTo>
                    <a:pt x="446" y="230"/>
                    <a:pt x="444" y="245"/>
                    <a:pt x="444" y="245"/>
                  </a:cubicBezTo>
                  <a:cubicBezTo>
                    <a:pt x="465" y="227"/>
                    <a:pt x="465" y="227"/>
                    <a:pt x="465" y="227"/>
                  </a:cubicBezTo>
                  <a:cubicBezTo>
                    <a:pt x="477" y="230"/>
                    <a:pt x="477" y="230"/>
                    <a:pt x="477" y="230"/>
                  </a:cubicBezTo>
                  <a:cubicBezTo>
                    <a:pt x="485" y="221"/>
                    <a:pt x="502" y="203"/>
                    <a:pt x="511" y="199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17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200" kern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reeform 20">
              <a:extLst>
                <a:ext uri="{FF2B5EF4-FFF2-40B4-BE49-F238E27FC236}">
                  <a16:creationId xmlns:a16="http://schemas.microsoft.com/office/drawing/2014/main" id="{BA14E1D3-3EF3-432E-BE0E-AEE5469DC9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88557" y="4150226"/>
              <a:ext cx="1938512" cy="1467833"/>
            </a:xfrm>
            <a:custGeom>
              <a:avLst/>
              <a:gdLst>
                <a:gd name="T0" fmla="*/ 2147483647 w 585"/>
                <a:gd name="T1" fmla="*/ 2147483647 h 452"/>
                <a:gd name="T2" fmla="*/ 2147483647 w 585"/>
                <a:gd name="T3" fmla="*/ 2147483647 h 452"/>
                <a:gd name="T4" fmla="*/ 2147483647 w 585"/>
                <a:gd name="T5" fmla="*/ 2147483647 h 452"/>
                <a:gd name="T6" fmla="*/ 2147483647 w 585"/>
                <a:gd name="T7" fmla="*/ 2147483647 h 452"/>
                <a:gd name="T8" fmla="*/ 2147483647 w 585"/>
                <a:gd name="T9" fmla="*/ 2147483647 h 452"/>
                <a:gd name="T10" fmla="*/ 2147483647 w 585"/>
                <a:gd name="T11" fmla="*/ 2147483647 h 452"/>
                <a:gd name="T12" fmla="*/ 2147483647 w 585"/>
                <a:gd name="T13" fmla="*/ 2147483647 h 452"/>
                <a:gd name="T14" fmla="*/ 2147483647 w 585"/>
                <a:gd name="T15" fmla="*/ 2147483647 h 452"/>
                <a:gd name="T16" fmla="*/ 2147483647 w 585"/>
                <a:gd name="T17" fmla="*/ 2147483647 h 452"/>
                <a:gd name="T18" fmla="*/ 2147483647 w 585"/>
                <a:gd name="T19" fmla="*/ 2147483647 h 452"/>
                <a:gd name="T20" fmla="*/ 2147483647 w 585"/>
                <a:gd name="T21" fmla="*/ 2147483647 h 452"/>
                <a:gd name="T22" fmla="*/ 2147483647 w 585"/>
                <a:gd name="T23" fmla="*/ 2147483647 h 452"/>
                <a:gd name="T24" fmla="*/ 2147483647 w 585"/>
                <a:gd name="T25" fmla="*/ 2147483647 h 452"/>
                <a:gd name="T26" fmla="*/ 2147483647 w 585"/>
                <a:gd name="T27" fmla="*/ 2147483647 h 452"/>
                <a:gd name="T28" fmla="*/ 2147483647 w 585"/>
                <a:gd name="T29" fmla="*/ 2147483647 h 452"/>
                <a:gd name="T30" fmla="*/ 2147483647 w 585"/>
                <a:gd name="T31" fmla="*/ 2147483647 h 452"/>
                <a:gd name="T32" fmla="*/ 2147483647 w 585"/>
                <a:gd name="T33" fmla="*/ 2147483647 h 452"/>
                <a:gd name="T34" fmla="*/ 2147483647 w 585"/>
                <a:gd name="T35" fmla="*/ 2147483647 h 452"/>
                <a:gd name="T36" fmla="*/ 2147483647 w 585"/>
                <a:gd name="T37" fmla="*/ 2147483647 h 452"/>
                <a:gd name="T38" fmla="*/ 2147483647 w 585"/>
                <a:gd name="T39" fmla="*/ 2147483647 h 452"/>
                <a:gd name="T40" fmla="*/ 2147483647 w 585"/>
                <a:gd name="T41" fmla="*/ 2147483647 h 452"/>
                <a:gd name="T42" fmla="*/ 2147483647 w 585"/>
                <a:gd name="T43" fmla="*/ 2147483647 h 452"/>
                <a:gd name="T44" fmla="*/ 2147483647 w 585"/>
                <a:gd name="T45" fmla="*/ 2147483647 h 452"/>
                <a:gd name="T46" fmla="*/ 2147483647 w 585"/>
                <a:gd name="T47" fmla="*/ 2147483647 h 452"/>
                <a:gd name="T48" fmla="*/ 2147483647 w 585"/>
                <a:gd name="T49" fmla="*/ 2147483647 h 452"/>
                <a:gd name="T50" fmla="*/ 2147483647 w 585"/>
                <a:gd name="T51" fmla="*/ 2147483647 h 452"/>
                <a:gd name="T52" fmla="*/ 2147483647 w 585"/>
                <a:gd name="T53" fmla="*/ 2147483647 h 452"/>
                <a:gd name="T54" fmla="*/ 2147483647 w 585"/>
                <a:gd name="T55" fmla="*/ 2147483647 h 452"/>
                <a:gd name="T56" fmla="*/ 2147483647 w 585"/>
                <a:gd name="T57" fmla="*/ 2147483647 h 452"/>
                <a:gd name="T58" fmla="*/ 2147483647 w 585"/>
                <a:gd name="T59" fmla="*/ 2147483647 h 452"/>
                <a:gd name="T60" fmla="*/ 2147483647 w 585"/>
                <a:gd name="T61" fmla="*/ 2147483647 h 452"/>
                <a:gd name="T62" fmla="*/ 2147483647 w 585"/>
                <a:gd name="T63" fmla="*/ 2147483647 h 452"/>
                <a:gd name="T64" fmla="*/ 2147483647 w 585"/>
                <a:gd name="T65" fmla="*/ 2147483647 h 452"/>
                <a:gd name="T66" fmla="*/ 2147483647 w 585"/>
                <a:gd name="T67" fmla="*/ 2147483647 h 452"/>
                <a:gd name="T68" fmla="*/ 2147483647 w 585"/>
                <a:gd name="T69" fmla="*/ 2147483647 h 452"/>
                <a:gd name="T70" fmla="*/ 2147483647 w 585"/>
                <a:gd name="T71" fmla="*/ 2147483647 h 452"/>
                <a:gd name="T72" fmla="*/ 2147483647 w 585"/>
                <a:gd name="T73" fmla="*/ 2147483647 h 452"/>
                <a:gd name="T74" fmla="*/ 2147483647 w 585"/>
                <a:gd name="T75" fmla="*/ 2147483647 h 452"/>
                <a:gd name="T76" fmla="*/ 2147483647 w 585"/>
                <a:gd name="T77" fmla="*/ 2147483647 h 452"/>
                <a:gd name="T78" fmla="*/ 2147483647 w 585"/>
                <a:gd name="T79" fmla="*/ 2147483647 h 452"/>
                <a:gd name="T80" fmla="*/ 2147483647 w 585"/>
                <a:gd name="T81" fmla="*/ 2147483647 h 452"/>
                <a:gd name="T82" fmla="*/ 2147483647 w 585"/>
                <a:gd name="T83" fmla="*/ 2147483647 h 452"/>
                <a:gd name="T84" fmla="*/ 2147483647 w 585"/>
                <a:gd name="T85" fmla="*/ 2147483647 h 452"/>
                <a:gd name="T86" fmla="*/ 2147483647 w 585"/>
                <a:gd name="T87" fmla="*/ 2147483647 h 452"/>
                <a:gd name="T88" fmla="*/ 2147483647 w 585"/>
                <a:gd name="T89" fmla="*/ 2147483647 h 452"/>
                <a:gd name="T90" fmla="*/ 2147483647 w 585"/>
                <a:gd name="T91" fmla="*/ 2147483647 h 452"/>
                <a:gd name="T92" fmla="*/ 2147483647 w 585"/>
                <a:gd name="T93" fmla="*/ 2147483647 h 452"/>
                <a:gd name="T94" fmla="*/ 2147483647 w 585"/>
                <a:gd name="T95" fmla="*/ 2147483647 h 45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85"/>
                <a:gd name="T145" fmla="*/ 0 h 452"/>
                <a:gd name="T146" fmla="*/ 585 w 585"/>
                <a:gd name="T147" fmla="*/ 452 h 45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85" h="452">
                  <a:moveTo>
                    <a:pt x="96" y="313"/>
                  </a:moveTo>
                  <a:cubicBezTo>
                    <a:pt x="88" y="309"/>
                    <a:pt x="73" y="303"/>
                    <a:pt x="53" y="301"/>
                  </a:cubicBezTo>
                  <a:cubicBezTo>
                    <a:pt x="34" y="299"/>
                    <a:pt x="28" y="274"/>
                    <a:pt x="20" y="275"/>
                  </a:cubicBezTo>
                  <a:cubicBezTo>
                    <a:pt x="0" y="277"/>
                    <a:pt x="55" y="307"/>
                    <a:pt x="64" y="311"/>
                  </a:cubicBezTo>
                  <a:cubicBezTo>
                    <a:pt x="73" y="315"/>
                    <a:pt x="86" y="320"/>
                    <a:pt x="93" y="321"/>
                  </a:cubicBezTo>
                  <a:cubicBezTo>
                    <a:pt x="100" y="321"/>
                    <a:pt x="104" y="316"/>
                    <a:pt x="96" y="313"/>
                  </a:cubicBezTo>
                  <a:close/>
                  <a:moveTo>
                    <a:pt x="213" y="338"/>
                  </a:moveTo>
                  <a:cubicBezTo>
                    <a:pt x="203" y="340"/>
                    <a:pt x="186" y="337"/>
                    <a:pt x="186" y="340"/>
                  </a:cubicBezTo>
                  <a:cubicBezTo>
                    <a:pt x="186" y="350"/>
                    <a:pt x="218" y="348"/>
                    <a:pt x="234" y="349"/>
                  </a:cubicBezTo>
                  <a:cubicBezTo>
                    <a:pt x="250" y="351"/>
                    <a:pt x="241" y="341"/>
                    <a:pt x="235" y="333"/>
                  </a:cubicBezTo>
                  <a:cubicBezTo>
                    <a:pt x="229" y="325"/>
                    <a:pt x="223" y="336"/>
                    <a:pt x="213" y="338"/>
                  </a:cubicBezTo>
                  <a:close/>
                  <a:moveTo>
                    <a:pt x="501" y="370"/>
                  </a:moveTo>
                  <a:cubicBezTo>
                    <a:pt x="585" y="452"/>
                    <a:pt x="585" y="452"/>
                    <a:pt x="585" y="452"/>
                  </a:cubicBezTo>
                  <a:cubicBezTo>
                    <a:pt x="510" y="369"/>
                    <a:pt x="510" y="369"/>
                    <a:pt x="510" y="369"/>
                  </a:cubicBezTo>
                  <a:cubicBezTo>
                    <a:pt x="510" y="369"/>
                    <a:pt x="517" y="362"/>
                    <a:pt x="518" y="359"/>
                  </a:cubicBezTo>
                  <a:cubicBezTo>
                    <a:pt x="519" y="357"/>
                    <a:pt x="509" y="349"/>
                    <a:pt x="509" y="349"/>
                  </a:cubicBezTo>
                  <a:cubicBezTo>
                    <a:pt x="509" y="349"/>
                    <a:pt x="508" y="345"/>
                    <a:pt x="509" y="341"/>
                  </a:cubicBezTo>
                  <a:cubicBezTo>
                    <a:pt x="510" y="337"/>
                    <a:pt x="507" y="329"/>
                    <a:pt x="503" y="324"/>
                  </a:cubicBezTo>
                  <a:cubicBezTo>
                    <a:pt x="499" y="320"/>
                    <a:pt x="503" y="309"/>
                    <a:pt x="503" y="309"/>
                  </a:cubicBezTo>
                  <a:cubicBezTo>
                    <a:pt x="495" y="297"/>
                    <a:pt x="495" y="297"/>
                    <a:pt x="495" y="297"/>
                  </a:cubicBezTo>
                  <a:cubicBezTo>
                    <a:pt x="495" y="297"/>
                    <a:pt x="500" y="290"/>
                    <a:pt x="505" y="284"/>
                  </a:cubicBezTo>
                  <a:cubicBezTo>
                    <a:pt x="511" y="279"/>
                    <a:pt x="509" y="276"/>
                    <a:pt x="509" y="276"/>
                  </a:cubicBezTo>
                  <a:cubicBezTo>
                    <a:pt x="515" y="284"/>
                    <a:pt x="515" y="284"/>
                    <a:pt x="515" y="284"/>
                  </a:cubicBezTo>
                  <a:cubicBezTo>
                    <a:pt x="515" y="284"/>
                    <a:pt x="532" y="276"/>
                    <a:pt x="536" y="273"/>
                  </a:cubicBezTo>
                  <a:cubicBezTo>
                    <a:pt x="539" y="271"/>
                    <a:pt x="539" y="268"/>
                    <a:pt x="539" y="266"/>
                  </a:cubicBezTo>
                  <a:cubicBezTo>
                    <a:pt x="537" y="264"/>
                    <a:pt x="535" y="262"/>
                    <a:pt x="535" y="262"/>
                  </a:cubicBezTo>
                  <a:cubicBezTo>
                    <a:pt x="534" y="243"/>
                    <a:pt x="534" y="243"/>
                    <a:pt x="534" y="243"/>
                  </a:cubicBezTo>
                  <a:cubicBezTo>
                    <a:pt x="529" y="239"/>
                    <a:pt x="529" y="239"/>
                    <a:pt x="529" y="239"/>
                  </a:cubicBezTo>
                  <a:cubicBezTo>
                    <a:pt x="527" y="228"/>
                    <a:pt x="527" y="228"/>
                    <a:pt x="527" y="228"/>
                  </a:cubicBezTo>
                  <a:cubicBezTo>
                    <a:pt x="517" y="228"/>
                    <a:pt x="517" y="228"/>
                    <a:pt x="517" y="228"/>
                  </a:cubicBezTo>
                  <a:cubicBezTo>
                    <a:pt x="517" y="228"/>
                    <a:pt x="514" y="224"/>
                    <a:pt x="512" y="224"/>
                  </a:cubicBezTo>
                  <a:cubicBezTo>
                    <a:pt x="510" y="224"/>
                    <a:pt x="500" y="226"/>
                    <a:pt x="498" y="222"/>
                  </a:cubicBezTo>
                  <a:cubicBezTo>
                    <a:pt x="497" y="219"/>
                    <a:pt x="495" y="214"/>
                    <a:pt x="495" y="214"/>
                  </a:cubicBezTo>
                  <a:cubicBezTo>
                    <a:pt x="484" y="212"/>
                    <a:pt x="484" y="212"/>
                    <a:pt x="484" y="212"/>
                  </a:cubicBezTo>
                  <a:cubicBezTo>
                    <a:pt x="475" y="201"/>
                    <a:pt x="475" y="201"/>
                    <a:pt x="475" y="201"/>
                  </a:cubicBezTo>
                  <a:cubicBezTo>
                    <a:pt x="475" y="201"/>
                    <a:pt x="484" y="199"/>
                    <a:pt x="480" y="195"/>
                  </a:cubicBezTo>
                  <a:cubicBezTo>
                    <a:pt x="476" y="191"/>
                    <a:pt x="464" y="184"/>
                    <a:pt x="464" y="184"/>
                  </a:cubicBezTo>
                  <a:cubicBezTo>
                    <a:pt x="464" y="184"/>
                    <a:pt x="480" y="173"/>
                    <a:pt x="479" y="170"/>
                  </a:cubicBezTo>
                  <a:cubicBezTo>
                    <a:pt x="478" y="167"/>
                    <a:pt x="476" y="162"/>
                    <a:pt x="479" y="158"/>
                  </a:cubicBezTo>
                  <a:cubicBezTo>
                    <a:pt x="481" y="153"/>
                    <a:pt x="487" y="156"/>
                    <a:pt x="484" y="148"/>
                  </a:cubicBezTo>
                  <a:cubicBezTo>
                    <a:pt x="482" y="140"/>
                    <a:pt x="467" y="125"/>
                    <a:pt x="467" y="125"/>
                  </a:cubicBezTo>
                  <a:cubicBezTo>
                    <a:pt x="467" y="125"/>
                    <a:pt x="454" y="130"/>
                    <a:pt x="453" y="126"/>
                  </a:cubicBezTo>
                  <a:cubicBezTo>
                    <a:pt x="451" y="122"/>
                    <a:pt x="450" y="104"/>
                    <a:pt x="446" y="98"/>
                  </a:cubicBezTo>
                  <a:cubicBezTo>
                    <a:pt x="443" y="92"/>
                    <a:pt x="440" y="88"/>
                    <a:pt x="440" y="88"/>
                  </a:cubicBezTo>
                  <a:cubicBezTo>
                    <a:pt x="440" y="88"/>
                    <a:pt x="444" y="63"/>
                    <a:pt x="437" y="55"/>
                  </a:cubicBezTo>
                  <a:cubicBezTo>
                    <a:pt x="431" y="46"/>
                    <a:pt x="416" y="68"/>
                    <a:pt x="410" y="61"/>
                  </a:cubicBezTo>
                  <a:cubicBezTo>
                    <a:pt x="404" y="54"/>
                    <a:pt x="411" y="45"/>
                    <a:pt x="404" y="38"/>
                  </a:cubicBezTo>
                  <a:cubicBezTo>
                    <a:pt x="402" y="36"/>
                    <a:pt x="400" y="34"/>
                    <a:pt x="398" y="33"/>
                  </a:cubicBezTo>
                  <a:cubicBezTo>
                    <a:pt x="391" y="33"/>
                    <a:pt x="367" y="33"/>
                    <a:pt x="368" y="42"/>
                  </a:cubicBezTo>
                  <a:cubicBezTo>
                    <a:pt x="370" y="52"/>
                    <a:pt x="377" y="46"/>
                    <a:pt x="378" y="47"/>
                  </a:cubicBezTo>
                  <a:cubicBezTo>
                    <a:pt x="379" y="47"/>
                    <a:pt x="381" y="46"/>
                    <a:pt x="383" y="43"/>
                  </a:cubicBezTo>
                  <a:cubicBezTo>
                    <a:pt x="385" y="41"/>
                    <a:pt x="398" y="45"/>
                    <a:pt x="400" y="46"/>
                  </a:cubicBezTo>
                  <a:cubicBezTo>
                    <a:pt x="402" y="47"/>
                    <a:pt x="400" y="55"/>
                    <a:pt x="394" y="60"/>
                  </a:cubicBezTo>
                  <a:cubicBezTo>
                    <a:pt x="388" y="64"/>
                    <a:pt x="384" y="51"/>
                    <a:pt x="374" y="52"/>
                  </a:cubicBezTo>
                  <a:cubicBezTo>
                    <a:pt x="365" y="52"/>
                    <a:pt x="364" y="71"/>
                    <a:pt x="363" y="81"/>
                  </a:cubicBezTo>
                  <a:cubicBezTo>
                    <a:pt x="363" y="92"/>
                    <a:pt x="345" y="100"/>
                    <a:pt x="342" y="102"/>
                  </a:cubicBezTo>
                  <a:cubicBezTo>
                    <a:pt x="338" y="104"/>
                    <a:pt x="341" y="109"/>
                    <a:pt x="342" y="113"/>
                  </a:cubicBezTo>
                  <a:cubicBezTo>
                    <a:pt x="342" y="117"/>
                    <a:pt x="329" y="126"/>
                    <a:pt x="325" y="130"/>
                  </a:cubicBezTo>
                  <a:cubicBezTo>
                    <a:pt x="320" y="134"/>
                    <a:pt x="329" y="138"/>
                    <a:pt x="332" y="144"/>
                  </a:cubicBezTo>
                  <a:cubicBezTo>
                    <a:pt x="335" y="151"/>
                    <a:pt x="310" y="167"/>
                    <a:pt x="308" y="168"/>
                  </a:cubicBezTo>
                  <a:cubicBezTo>
                    <a:pt x="306" y="169"/>
                    <a:pt x="298" y="166"/>
                    <a:pt x="293" y="167"/>
                  </a:cubicBezTo>
                  <a:cubicBezTo>
                    <a:pt x="287" y="169"/>
                    <a:pt x="280" y="174"/>
                    <a:pt x="272" y="179"/>
                  </a:cubicBezTo>
                  <a:cubicBezTo>
                    <a:pt x="264" y="183"/>
                    <a:pt x="256" y="178"/>
                    <a:pt x="256" y="178"/>
                  </a:cubicBezTo>
                  <a:cubicBezTo>
                    <a:pt x="265" y="179"/>
                    <a:pt x="269" y="173"/>
                    <a:pt x="273" y="168"/>
                  </a:cubicBezTo>
                  <a:cubicBezTo>
                    <a:pt x="277" y="163"/>
                    <a:pt x="289" y="157"/>
                    <a:pt x="292" y="155"/>
                  </a:cubicBezTo>
                  <a:cubicBezTo>
                    <a:pt x="295" y="153"/>
                    <a:pt x="301" y="156"/>
                    <a:pt x="308" y="150"/>
                  </a:cubicBezTo>
                  <a:cubicBezTo>
                    <a:pt x="314" y="143"/>
                    <a:pt x="305" y="122"/>
                    <a:pt x="309" y="116"/>
                  </a:cubicBezTo>
                  <a:cubicBezTo>
                    <a:pt x="313" y="110"/>
                    <a:pt x="321" y="116"/>
                    <a:pt x="321" y="116"/>
                  </a:cubicBezTo>
                  <a:cubicBezTo>
                    <a:pt x="321" y="116"/>
                    <a:pt x="321" y="112"/>
                    <a:pt x="322" y="111"/>
                  </a:cubicBezTo>
                  <a:cubicBezTo>
                    <a:pt x="324" y="110"/>
                    <a:pt x="333" y="98"/>
                    <a:pt x="334" y="95"/>
                  </a:cubicBezTo>
                  <a:cubicBezTo>
                    <a:pt x="334" y="93"/>
                    <a:pt x="334" y="86"/>
                    <a:pt x="334" y="86"/>
                  </a:cubicBezTo>
                  <a:cubicBezTo>
                    <a:pt x="334" y="86"/>
                    <a:pt x="359" y="57"/>
                    <a:pt x="360" y="46"/>
                  </a:cubicBezTo>
                  <a:cubicBezTo>
                    <a:pt x="361" y="34"/>
                    <a:pt x="352" y="24"/>
                    <a:pt x="353" y="23"/>
                  </a:cubicBezTo>
                  <a:cubicBezTo>
                    <a:pt x="353" y="22"/>
                    <a:pt x="354" y="20"/>
                    <a:pt x="356" y="17"/>
                  </a:cubicBezTo>
                  <a:cubicBezTo>
                    <a:pt x="357" y="14"/>
                    <a:pt x="354" y="13"/>
                    <a:pt x="352" y="11"/>
                  </a:cubicBezTo>
                  <a:cubicBezTo>
                    <a:pt x="350" y="11"/>
                    <a:pt x="349" y="10"/>
                    <a:pt x="348" y="10"/>
                  </a:cubicBezTo>
                  <a:cubicBezTo>
                    <a:pt x="336" y="10"/>
                    <a:pt x="324" y="25"/>
                    <a:pt x="313" y="15"/>
                  </a:cubicBezTo>
                  <a:cubicBezTo>
                    <a:pt x="303" y="6"/>
                    <a:pt x="296" y="0"/>
                    <a:pt x="296" y="0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1"/>
                    <a:pt x="275" y="10"/>
                    <a:pt x="271" y="12"/>
                  </a:cubicBezTo>
                  <a:cubicBezTo>
                    <a:pt x="267" y="14"/>
                    <a:pt x="264" y="21"/>
                    <a:pt x="264" y="21"/>
                  </a:cubicBezTo>
                  <a:cubicBezTo>
                    <a:pt x="256" y="7"/>
                    <a:pt x="256" y="7"/>
                    <a:pt x="256" y="7"/>
                  </a:cubicBezTo>
                  <a:cubicBezTo>
                    <a:pt x="245" y="7"/>
                    <a:pt x="245" y="7"/>
                    <a:pt x="245" y="7"/>
                  </a:cubicBezTo>
                  <a:cubicBezTo>
                    <a:pt x="238" y="1"/>
                    <a:pt x="238" y="1"/>
                    <a:pt x="238" y="1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8" y="1"/>
                    <a:pt x="228" y="4"/>
                    <a:pt x="228" y="11"/>
                  </a:cubicBezTo>
                  <a:cubicBezTo>
                    <a:pt x="228" y="20"/>
                    <a:pt x="235" y="33"/>
                    <a:pt x="235" y="33"/>
                  </a:cubicBezTo>
                  <a:cubicBezTo>
                    <a:pt x="235" y="33"/>
                    <a:pt x="224" y="30"/>
                    <a:pt x="222" y="33"/>
                  </a:cubicBezTo>
                  <a:cubicBezTo>
                    <a:pt x="220" y="36"/>
                    <a:pt x="234" y="46"/>
                    <a:pt x="234" y="46"/>
                  </a:cubicBezTo>
                  <a:cubicBezTo>
                    <a:pt x="236" y="55"/>
                    <a:pt x="236" y="55"/>
                    <a:pt x="236" y="55"/>
                  </a:cubicBezTo>
                  <a:cubicBezTo>
                    <a:pt x="232" y="68"/>
                    <a:pt x="232" y="68"/>
                    <a:pt x="232" y="68"/>
                  </a:cubicBezTo>
                  <a:cubicBezTo>
                    <a:pt x="236" y="77"/>
                    <a:pt x="236" y="77"/>
                    <a:pt x="236" y="77"/>
                  </a:cubicBezTo>
                  <a:cubicBezTo>
                    <a:pt x="236" y="77"/>
                    <a:pt x="225" y="87"/>
                    <a:pt x="224" y="87"/>
                  </a:cubicBezTo>
                  <a:cubicBezTo>
                    <a:pt x="222" y="87"/>
                    <a:pt x="216" y="88"/>
                    <a:pt x="216" y="88"/>
                  </a:cubicBezTo>
                  <a:cubicBezTo>
                    <a:pt x="203" y="104"/>
                    <a:pt x="203" y="104"/>
                    <a:pt x="203" y="104"/>
                  </a:cubicBezTo>
                  <a:cubicBezTo>
                    <a:pt x="229" y="124"/>
                    <a:pt x="229" y="124"/>
                    <a:pt x="229" y="124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33"/>
                    <a:pt x="216" y="132"/>
                    <a:pt x="214" y="131"/>
                  </a:cubicBezTo>
                  <a:cubicBezTo>
                    <a:pt x="211" y="129"/>
                    <a:pt x="218" y="140"/>
                    <a:pt x="218" y="140"/>
                  </a:cubicBezTo>
                  <a:cubicBezTo>
                    <a:pt x="218" y="140"/>
                    <a:pt x="210" y="148"/>
                    <a:pt x="208" y="148"/>
                  </a:cubicBezTo>
                  <a:cubicBezTo>
                    <a:pt x="207" y="148"/>
                    <a:pt x="196" y="152"/>
                    <a:pt x="196" y="152"/>
                  </a:cubicBezTo>
                  <a:cubicBezTo>
                    <a:pt x="204" y="159"/>
                    <a:pt x="204" y="159"/>
                    <a:pt x="204" y="159"/>
                  </a:cubicBezTo>
                  <a:cubicBezTo>
                    <a:pt x="204" y="159"/>
                    <a:pt x="197" y="164"/>
                    <a:pt x="196" y="164"/>
                  </a:cubicBezTo>
                  <a:cubicBezTo>
                    <a:pt x="194" y="165"/>
                    <a:pt x="179" y="166"/>
                    <a:pt x="175" y="167"/>
                  </a:cubicBezTo>
                  <a:cubicBezTo>
                    <a:pt x="174" y="167"/>
                    <a:pt x="174" y="167"/>
                    <a:pt x="174" y="167"/>
                  </a:cubicBezTo>
                  <a:cubicBezTo>
                    <a:pt x="174" y="167"/>
                    <a:pt x="174" y="167"/>
                    <a:pt x="175" y="167"/>
                  </a:cubicBezTo>
                  <a:cubicBezTo>
                    <a:pt x="176" y="166"/>
                    <a:pt x="176" y="165"/>
                    <a:pt x="174" y="159"/>
                  </a:cubicBezTo>
                  <a:cubicBezTo>
                    <a:pt x="169" y="150"/>
                    <a:pt x="147" y="164"/>
                    <a:pt x="144" y="165"/>
                  </a:cubicBezTo>
                  <a:cubicBezTo>
                    <a:pt x="140" y="166"/>
                    <a:pt x="141" y="163"/>
                    <a:pt x="132" y="162"/>
                  </a:cubicBezTo>
                  <a:cubicBezTo>
                    <a:pt x="124" y="161"/>
                    <a:pt x="130" y="171"/>
                    <a:pt x="125" y="177"/>
                  </a:cubicBezTo>
                  <a:cubicBezTo>
                    <a:pt x="119" y="183"/>
                    <a:pt x="117" y="170"/>
                    <a:pt x="115" y="170"/>
                  </a:cubicBezTo>
                  <a:cubicBezTo>
                    <a:pt x="112" y="170"/>
                    <a:pt x="98" y="186"/>
                    <a:pt x="98" y="186"/>
                  </a:cubicBezTo>
                  <a:cubicBezTo>
                    <a:pt x="80" y="186"/>
                    <a:pt x="80" y="186"/>
                    <a:pt x="80" y="186"/>
                  </a:cubicBezTo>
                  <a:cubicBezTo>
                    <a:pt x="69" y="191"/>
                    <a:pt x="69" y="191"/>
                    <a:pt x="69" y="191"/>
                  </a:cubicBezTo>
                  <a:cubicBezTo>
                    <a:pt x="70" y="194"/>
                    <a:pt x="69" y="197"/>
                    <a:pt x="70" y="200"/>
                  </a:cubicBezTo>
                  <a:cubicBezTo>
                    <a:pt x="72" y="204"/>
                    <a:pt x="79" y="214"/>
                    <a:pt x="79" y="214"/>
                  </a:cubicBezTo>
                  <a:cubicBezTo>
                    <a:pt x="79" y="214"/>
                    <a:pt x="92" y="216"/>
                    <a:pt x="93" y="216"/>
                  </a:cubicBezTo>
                  <a:cubicBezTo>
                    <a:pt x="94" y="216"/>
                    <a:pt x="95" y="221"/>
                    <a:pt x="98" y="226"/>
                  </a:cubicBezTo>
                  <a:cubicBezTo>
                    <a:pt x="100" y="231"/>
                    <a:pt x="110" y="219"/>
                    <a:pt x="111" y="218"/>
                  </a:cubicBezTo>
                  <a:cubicBezTo>
                    <a:pt x="112" y="217"/>
                    <a:pt x="118" y="220"/>
                    <a:pt x="125" y="227"/>
                  </a:cubicBezTo>
                  <a:cubicBezTo>
                    <a:pt x="131" y="234"/>
                    <a:pt x="158" y="213"/>
                    <a:pt x="159" y="216"/>
                  </a:cubicBezTo>
                  <a:cubicBezTo>
                    <a:pt x="159" y="219"/>
                    <a:pt x="139" y="230"/>
                    <a:pt x="137" y="231"/>
                  </a:cubicBezTo>
                  <a:cubicBezTo>
                    <a:pt x="135" y="233"/>
                    <a:pt x="138" y="236"/>
                    <a:pt x="139" y="244"/>
                  </a:cubicBezTo>
                  <a:cubicBezTo>
                    <a:pt x="140" y="252"/>
                    <a:pt x="125" y="250"/>
                    <a:pt x="125" y="250"/>
                  </a:cubicBezTo>
                  <a:cubicBezTo>
                    <a:pt x="112" y="242"/>
                    <a:pt x="112" y="242"/>
                    <a:pt x="112" y="242"/>
                  </a:cubicBezTo>
                  <a:cubicBezTo>
                    <a:pt x="112" y="242"/>
                    <a:pt x="70" y="239"/>
                    <a:pt x="63" y="240"/>
                  </a:cubicBezTo>
                  <a:cubicBezTo>
                    <a:pt x="58" y="240"/>
                    <a:pt x="55" y="238"/>
                    <a:pt x="52" y="236"/>
                  </a:cubicBezTo>
                  <a:cubicBezTo>
                    <a:pt x="51" y="238"/>
                    <a:pt x="50" y="241"/>
                    <a:pt x="49" y="243"/>
                  </a:cubicBezTo>
                  <a:cubicBezTo>
                    <a:pt x="50" y="244"/>
                    <a:pt x="52" y="245"/>
                    <a:pt x="54" y="246"/>
                  </a:cubicBezTo>
                  <a:cubicBezTo>
                    <a:pt x="59" y="249"/>
                    <a:pt x="61" y="252"/>
                    <a:pt x="61" y="252"/>
                  </a:cubicBezTo>
                  <a:cubicBezTo>
                    <a:pt x="61" y="252"/>
                    <a:pt x="76" y="252"/>
                    <a:pt x="77" y="252"/>
                  </a:cubicBezTo>
                  <a:cubicBezTo>
                    <a:pt x="78" y="251"/>
                    <a:pt x="81" y="255"/>
                    <a:pt x="83" y="259"/>
                  </a:cubicBezTo>
                  <a:cubicBezTo>
                    <a:pt x="86" y="263"/>
                    <a:pt x="69" y="275"/>
                    <a:pt x="62" y="278"/>
                  </a:cubicBezTo>
                  <a:cubicBezTo>
                    <a:pt x="55" y="281"/>
                    <a:pt x="54" y="275"/>
                    <a:pt x="53" y="274"/>
                  </a:cubicBezTo>
                  <a:cubicBezTo>
                    <a:pt x="52" y="273"/>
                    <a:pt x="43" y="279"/>
                    <a:pt x="42" y="283"/>
                  </a:cubicBezTo>
                  <a:cubicBezTo>
                    <a:pt x="42" y="287"/>
                    <a:pt x="44" y="289"/>
                    <a:pt x="51" y="289"/>
                  </a:cubicBezTo>
                  <a:cubicBezTo>
                    <a:pt x="58" y="289"/>
                    <a:pt x="59" y="284"/>
                    <a:pt x="63" y="282"/>
                  </a:cubicBezTo>
                  <a:cubicBezTo>
                    <a:pt x="67" y="280"/>
                    <a:pt x="68" y="290"/>
                    <a:pt x="71" y="292"/>
                  </a:cubicBezTo>
                  <a:cubicBezTo>
                    <a:pt x="74" y="294"/>
                    <a:pt x="84" y="293"/>
                    <a:pt x="84" y="293"/>
                  </a:cubicBezTo>
                  <a:cubicBezTo>
                    <a:pt x="84" y="293"/>
                    <a:pt x="92" y="301"/>
                    <a:pt x="97" y="306"/>
                  </a:cubicBezTo>
                  <a:cubicBezTo>
                    <a:pt x="103" y="311"/>
                    <a:pt x="114" y="307"/>
                    <a:pt x="114" y="307"/>
                  </a:cubicBezTo>
                  <a:cubicBezTo>
                    <a:pt x="114" y="307"/>
                    <a:pt x="115" y="314"/>
                    <a:pt x="117" y="320"/>
                  </a:cubicBezTo>
                  <a:cubicBezTo>
                    <a:pt x="120" y="326"/>
                    <a:pt x="122" y="324"/>
                    <a:pt x="137" y="326"/>
                  </a:cubicBezTo>
                  <a:cubicBezTo>
                    <a:pt x="152" y="328"/>
                    <a:pt x="156" y="331"/>
                    <a:pt x="156" y="331"/>
                  </a:cubicBezTo>
                  <a:cubicBezTo>
                    <a:pt x="156" y="331"/>
                    <a:pt x="170" y="321"/>
                    <a:pt x="175" y="320"/>
                  </a:cubicBezTo>
                  <a:cubicBezTo>
                    <a:pt x="179" y="320"/>
                    <a:pt x="187" y="323"/>
                    <a:pt x="187" y="323"/>
                  </a:cubicBezTo>
                  <a:cubicBezTo>
                    <a:pt x="187" y="323"/>
                    <a:pt x="188" y="320"/>
                    <a:pt x="189" y="318"/>
                  </a:cubicBezTo>
                  <a:cubicBezTo>
                    <a:pt x="191" y="317"/>
                    <a:pt x="198" y="314"/>
                    <a:pt x="198" y="314"/>
                  </a:cubicBezTo>
                  <a:cubicBezTo>
                    <a:pt x="198" y="314"/>
                    <a:pt x="203" y="317"/>
                    <a:pt x="203" y="318"/>
                  </a:cubicBezTo>
                  <a:cubicBezTo>
                    <a:pt x="204" y="318"/>
                    <a:pt x="228" y="320"/>
                    <a:pt x="228" y="320"/>
                  </a:cubicBezTo>
                  <a:cubicBezTo>
                    <a:pt x="228" y="320"/>
                    <a:pt x="229" y="310"/>
                    <a:pt x="236" y="309"/>
                  </a:cubicBezTo>
                  <a:cubicBezTo>
                    <a:pt x="242" y="308"/>
                    <a:pt x="246" y="314"/>
                    <a:pt x="246" y="314"/>
                  </a:cubicBezTo>
                  <a:cubicBezTo>
                    <a:pt x="246" y="314"/>
                    <a:pt x="261" y="299"/>
                    <a:pt x="262" y="300"/>
                  </a:cubicBezTo>
                  <a:cubicBezTo>
                    <a:pt x="263" y="301"/>
                    <a:pt x="261" y="308"/>
                    <a:pt x="262" y="312"/>
                  </a:cubicBezTo>
                  <a:cubicBezTo>
                    <a:pt x="262" y="316"/>
                    <a:pt x="273" y="313"/>
                    <a:pt x="273" y="313"/>
                  </a:cubicBezTo>
                  <a:cubicBezTo>
                    <a:pt x="273" y="313"/>
                    <a:pt x="272" y="315"/>
                    <a:pt x="276" y="318"/>
                  </a:cubicBezTo>
                  <a:cubicBezTo>
                    <a:pt x="280" y="322"/>
                    <a:pt x="284" y="322"/>
                    <a:pt x="287" y="323"/>
                  </a:cubicBezTo>
                  <a:cubicBezTo>
                    <a:pt x="289" y="324"/>
                    <a:pt x="291" y="331"/>
                    <a:pt x="291" y="331"/>
                  </a:cubicBezTo>
                  <a:cubicBezTo>
                    <a:pt x="301" y="331"/>
                    <a:pt x="301" y="331"/>
                    <a:pt x="301" y="331"/>
                  </a:cubicBezTo>
                  <a:cubicBezTo>
                    <a:pt x="301" y="331"/>
                    <a:pt x="312" y="310"/>
                    <a:pt x="315" y="310"/>
                  </a:cubicBezTo>
                  <a:cubicBezTo>
                    <a:pt x="315" y="310"/>
                    <a:pt x="316" y="312"/>
                    <a:pt x="316" y="314"/>
                  </a:cubicBezTo>
                  <a:cubicBezTo>
                    <a:pt x="319" y="312"/>
                    <a:pt x="323" y="309"/>
                    <a:pt x="323" y="306"/>
                  </a:cubicBezTo>
                  <a:cubicBezTo>
                    <a:pt x="322" y="301"/>
                    <a:pt x="316" y="290"/>
                    <a:pt x="323" y="289"/>
                  </a:cubicBezTo>
                  <a:cubicBezTo>
                    <a:pt x="328" y="289"/>
                    <a:pt x="331" y="295"/>
                    <a:pt x="333" y="298"/>
                  </a:cubicBezTo>
                  <a:cubicBezTo>
                    <a:pt x="334" y="298"/>
                    <a:pt x="335" y="298"/>
                    <a:pt x="336" y="297"/>
                  </a:cubicBezTo>
                  <a:cubicBezTo>
                    <a:pt x="339" y="296"/>
                    <a:pt x="339" y="288"/>
                    <a:pt x="343" y="288"/>
                  </a:cubicBezTo>
                  <a:cubicBezTo>
                    <a:pt x="346" y="288"/>
                    <a:pt x="349" y="297"/>
                    <a:pt x="350" y="298"/>
                  </a:cubicBezTo>
                  <a:cubicBezTo>
                    <a:pt x="351" y="300"/>
                    <a:pt x="357" y="288"/>
                    <a:pt x="361" y="288"/>
                  </a:cubicBezTo>
                  <a:cubicBezTo>
                    <a:pt x="364" y="288"/>
                    <a:pt x="380" y="308"/>
                    <a:pt x="387" y="308"/>
                  </a:cubicBezTo>
                  <a:cubicBezTo>
                    <a:pt x="394" y="309"/>
                    <a:pt x="389" y="298"/>
                    <a:pt x="389" y="298"/>
                  </a:cubicBezTo>
                  <a:cubicBezTo>
                    <a:pt x="389" y="298"/>
                    <a:pt x="391" y="295"/>
                    <a:pt x="394" y="293"/>
                  </a:cubicBezTo>
                  <a:cubicBezTo>
                    <a:pt x="397" y="290"/>
                    <a:pt x="393" y="286"/>
                    <a:pt x="393" y="286"/>
                  </a:cubicBezTo>
                  <a:cubicBezTo>
                    <a:pt x="402" y="280"/>
                    <a:pt x="402" y="280"/>
                    <a:pt x="402" y="280"/>
                  </a:cubicBezTo>
                  <a:cubicBezTo>
                    <a:pt x="402" y="280"/>
                    <a:pt x="407" y="283"/>
                    <a:pt x="413" y="288"/>
                  </a:cubicBezTo>
                  <a:cubicBezTo>
                    <a:pt x="418" y="293"/>
                    <a:pt x="422" y="307"/>
                    <a:pt x="423" y="309"/>
                  </a:cubicBezTo>
                  <a:cubicBezTo>
                    <a:pt x="424" y="310"/>
                    <a:pt x="425" y="300"/>
                    <a:pt x="425" y="300"/>
                  </a:cubicBezTo>
                  <a:cubicBezTo>
                    <a:pt x="425" y="300"/>
                    <a:pt x="419" y="298"/>
                    <a:pt x="421" y="290"/>
                  </a:cubicBezTo>
                  <a:cubicBezTo>
                    <a:pt x="423" y="282"/>
                    <a:pt x="444" y="305"/>
                    <a:pt x="447" y="305"/>
                  </a:cubicBezTo>
                  <a:cubicBezTo>
                    <a:pt x="450" y="305"/>
                    <a:pt x="452" y="297"/>
                    <a:pt x="461" y="296"/>
                  </a:cubicBezTo>
                  <a:cubicBezTo>
                    <a:pt x="470" y="295"/>
                    <a:pt x="465" y="310"/>
                    <a:pt x="458" y="313"/>
                  </a:cubicBezTo>
                  <a:cubicBezTo>
                    <a:pt x="452" y="316"/>
                    <a:pt x="451" y="309"/>
                    <a:pt x="451" y="308"/>
                  </a:cubicBezTo>
                  <a:cubicBezTo>
                    <a:pt x="451" y="308"/>
                    <a:pt x="448" y="312"/>
                    <a:pt x="443" y="317"/>
                  </a:cubicBezTo>
                  <a:cubicBezTo>
                    <a:pt x="438" y="323"/>
                    <a:pt x="445" y="327"/>
                    <a:pt x="445" y="329"/>
                  </a:cubicBezTo>
                  <a:cubicBezTo>
                    <a:pt x="445" y="330"/>
                    <a:pt x="454" y="342"/>
                    <a:pt x="454" y="342"/>
                  </a:cubicBezTo>
                  <a:cubicBezTo>
                    <a:pt x="454" y="342"/>
                    <a:pt x="466" y="328"/>
                    <a:pt x="467" y="326"/>
                  </a:cubicBezTo>
                  <a:cubicBezTo>
                    <a:pt x="467" y="323"/>
                    <a:pt x="471" y="322"/>
                    <a:pt x="472" y="316"/>
                  </a:cubicBezTo>
                  <a:cubicBezTo>
                    <a:pt x="474" y="311"/>
                    <a:pt x="467" y="307"/>
                    <a:pt x="467" y="305"/>
                  </a:cubicBezTo>
                  <a:cubicBezTo>
                    <a:pt x="466" y="304"/>
                    <a:pt x="480" y="293"/>
                    <a:pt x="480" y="293"/>
                  </a:cubicBezTo>
                  <a:cubicBezTo>
                    <a:pt x="494" y="307"/>
                    <a:pt x="494" y="307"/>
                    <a:pt x="494" y="307"/>
                  </a:cubicBezTo>
                  <a:cubicBezTo>
                    <a:pt x="494" y="307"/>
                    <a:pt x="486" y="307"/>
                    <a:pt x="478" y="314"/>
                  </a:cubicBezTo>
                  <a:cubicBezTo>
                    <a:pt x="471" y="320"/>
                    <a:pt x="487" y="327"/>
                    <a:pt x="488" y="330"/>
                  </a:cubicBezTo>
                  <a:cubicBezTo>
                    <a:pt x="490" y="332"/>
                    <a:pt x="498" y="331"/>
                    <a:pt x="498" y="331"/>
                  </a:cubicBezTo>
                  <a:cubicBezTo>
                    <a:pt x="498" y="331"/>
                    <a:pt x="501" y="346"/>
                    <a:pt x="505" y="355"/>
                  </a:cubicBezTo>
                  <a:cubicBezTo>
                    <a:pt x="509" y="365"/>
                    <a:pt x="501" y="370"/>
                    <a:pt x="501" y="370"/>
                  </a:cubicBez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9" name="Freeform 22">
              <a:extLst>
                <a:ext uri="{FF2B5EF4-FFF2-40B4-BE49-F238E27FC236}">
                  <a16:creationId xmlns:a16="http://schemas.microsoft.com/office/drawing/2014/main" id="{385C4114-157D-49DE-A977-4B74AF53A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3015" y="1441170"/>
              <a:ext cx="1310226" cy="1623949"/>
            </a:xfrm>
            <a:custGeom>
              <a:avLst/>
              <a:gdLst>
                <a:gd name="T0" fmla="*/ 2147483647 w 395"/>
                <a:gd name="T1" fmla="*/ 2147483647 h 500"/>
                <a:gd name="T2" fmla="*/ 2147483647 w 395"/>
                <a:gd name="T3" fmla="*/ 2147483647 h 500"/>
                <a:gd name="T4" fmla="*/ 2147483647 w 395"/>
                <a:gd name="T5" fmla="*/ 2147483647 h 500"/>
                <a:gd name="T6" fmla="*/ 2147483647 w 395"/>
                <a:gd name="T7" fmla="*/ 2147483647 h 500"/>
                <a:gd name="T8" fmla="*/ 2147483647 w 395"/>
                <a:gd name="T9" fmla="*/ 2147483647 h 500"/>
                <a:gd name="T10" fmla="*/ 2147483647 w 395"/>
                <a:gd name="T11" fmla="*/ 2147483647 h 500"/>
                <a:gd name="T12" fmla="*/ 2147483647 w 395"/>
                <a:gd name="T13" fmla="*/ 2147483647 h 500"/>
                <a:gd name="T14" fmla="*/ 2147483647 w 395"/>
                <a:gd name="T15" fmla="*/ 2147483647 h 500"/>
                <a:gd name="T16" fmla="*/ 2147483647 w 395"/>
                <a:gd name="T17" fmla="*/ 2147483647 h 500"/>
                <a:gd name="T18" fmla="*/ 2147483647 w 395"/>
                <a:gd name="T19" fmla="*/ 2147483647 h 500"/>
                <a:gd name="T20" fmla="*/ 2147483647 w 395"/>
                <a:gd name="T21" fmla="*/ 2147483647 h 500"/>
                <a:gd name="T22" fmla="*/ 2147483647 w 395"/>
                <a:gd name="T23" fmla="*/ 2147483647 h 500"/>
                <a:gd name="T24" fmla="*/ 2147483647 w 395"/>
                <a:gd name="T25" fmla="*/ 2147483647 h 500"/>
                <a:gd name="T26" fmla="*/ 2147483647 w 395"/>
                <a:gd name="T27" fmla="*/ 2147483647 h 500"/>
                <a:gd name="T28" fmla="*/ 2147483647 w 395"/>
                <a:gd name="T29" fmla="*/ 2147483647 h 500"/>
                <a:gd name="T30" fmla="*/ 2147483647 w 395"/>
                <a:gd name="T31" fmla="*/ 2147483647 h 500"/>
                <a:gd name="T32" fmla="*/ 2147483647 w 395"/>
                <a:gd name="T33" fmla="*/ 2147483647 h 500"/>
                <a:gd name="T34" fmla="*/ 2147483647 w 395"/>
                <a:gd name="T35" fmla="*/ 2147483647 h 500"/>
                <a:gd name="T36" fmla="*/ 2147483647 w 395"/>
                <a:gd name="T37" fmla="*/ 2147483647 h 500"/>
                <a:gd name="T38" fmla="*/ 2147483647 w 395"/>
                <a:gd name="T39" fmla="*/ 2147483647 h 500"/>
                <a:gd name="T40" fmla="*/ 2147483647 w 395"/>
                <a:gd name="T41" fmla="*/ 2147483647 h 500"/>
                <a:gd name="T42" fmla="*/ 2147483647 w 395"/>
                <a:gd name="T43" fmla="*/ 2147483647 h 500"/>
                <a:gd name="T44" fmla="*/ 2147483647 w 395"/>
                <a:gd name="T45" fmla="*/ 2147483647 h 500"/>
                <a:gd name="T46" fmla="*/ 2147483647 w 395"/>
                <a:gd name="T47" fmla="*/ 2147483647 h 500"/>
                <a:gd name="T48" fmla="*/ 2147483647 w 395"/>
                <a:gd name="T49" fmla="*/ 2147483647 h 500"/>
                <a:gd name="T50" fmla="*/ 2147483647 w 395"/>
                <a:gd name="T51" fmla="*/ 2147483647 h 500"/>
                <a:gd name="T52" fmla="*/ 2147483647 w 395"/>
                <a:gd name="T53" fmla="*/ 2147483647 h 500"/>
                <a:gd name="T54" fmla="*/ 2147483647 w 395"/>
                <a:gd name="T55" fmla="*/ 2147483647 h 500"/>
                <a:gd name="T56" fmla="*/ 2147483647 w 395"/>
                <a:gd name="T57" fmla="*/ 2147483647 h 500"/>
                <a:gd name="T58" fmla="*/ 2147483647 w 395"/>
                <a:gd name="T59" fmla="*/ 2147483647 h 500"/>
                <a:gd name="T60" fmla="*/ 2147483647 w 395"/>
                <a:gd name="T61" fmla="*/ 2147483647 h 500"/>
                <a:gd name="T62" fmla="*/ 2147483647 w 395"/>
                <a:gd name="T63" fmla="*/ 2147483647 h 500"/>
                <a:gd name="T64" fmla="*/ 2147483647 w 395"/>
                <a:gd name="T65" fmla="*/ 2147483647 h 500"/>
                <a:gd name="T66" fmla="*/ 2147483647 w 395"/>
                <a:gd name="T67" fmla="*/ 2147483647 h 500"/>
                <a:gd name="T68" fmla="*/ 2147483647 w 395"/>
                <a:gd name="T69" fmla="*/ 2147483647 h 500"/>
                <a:gd name="T70" fmla="*/ 2147483647 w 395"/>
                <a:gd name="T71" fmla="*/ 2147483647 h 500"/>
                <a:gd name="T72" fmla="*/ 2147483647 w 395"/>
                <a:gd name="T73" fmla="*/ 2147483647 h 500"/>
                <a:gd name="T74" fmla="*/ 2147483647 w 395"/>
                <a:gd name="T75" fmla="*/ 2147483647 h 500"/>
                <a:gd name="T76" fmla="*/ 2147483647 w 395"/>
                <a:gd name="T77" fmla="*/ 2147483647 h 500"/>
                <a:gd name="T78" fmla="*/ 2147483647 w 395"/>
                <a:gd name="T79" fmla="*/ 2147483647 h 500"/>
                <a:gd name="T80" fmla="*/ 2147483647 w 395"/>
                <a:gd name="T81" fmla="*/ 2147483647 h 500"/>
                <a:gd name="T82" fmla="*/ 2147483647 w 395"/>
                <a:gd name="T83" fmla="*/ 2147483647 h 500"/>
                <a:gd name="T84" fmla="*/ 2147483647 w 395"/>
                <a:gd name="T85" fmla="*/ 2147483647 h 500"/>
                <a:gd name="T86" fmla="*/ 2147483647 w 395"/>
                <a:gd name="T87" fmla="*/ 2147483647 h 500"/>
                <a:gd name="T88" fmla="*/ 2147483647 w 395"/>
                <a:gd name="T89" fmla="*/ 2147483647 h 5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95"/>
                <a:gd name="T136" fmla="*/ 0 h 500"/>
                <a:gd name="T137" fmla="*/ 395 w 395"/>
                <a:gd name="T138" fmla="*/ 500 h 50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95" h="500">
                  <a:moveTo>
                    <a:pt x="79" y="497"/>
                  </a:moveTo>
                  <a:cubicBezTo>
                    <a:pt x="84" y="492"/>
                    <a:pt x="90" y="478"/>
                    <a:pt x="90" y="478"/>
                  </a:cubicBezTo>
                  <a:cubicBezTo>
                    <a:pt x="90" y="478"/>
                    <a:pt x="104" y="483"/>
                    <a:pt x="107" y="479"/>
                  </a:cubicBezTo>
                  <a:cubicBezTo>
                    <a:pt x="109" y="474"/>
                    <a:pt x="121" y="470"/>
                    <a:pt x="121" y="470"/>
                  </a:cubicBezTo>
                  <a:cubicBezTo>
                    <a:pt x="127" y="477"/>
                    <a:pt x="127" y="477"/>
                    <a:pt x="127" y="477"/>
                  </a:cubicBezTo>
                  <a:cubicBezTo>
                    <a:pt x="141" y="481"/>
                    <a:pt x="141" y="481"/>
                    <a:pt x="141" y="481"/>
                  </a:cubicBezTo>
                  <a:cubicBezTo>
                    <a:pt x="141" y="481"/>
                    <a:pt x="154" y="488"/>
                    <a:pt x="154" y="486"/>
                  </a:cubicBezTo>
                  <a:cubicBezTo>
                    <a:pt x="154" y="483"/>
                    <a:pt x="158" y="464"/>
                    <a:pt x="158" y="464"/>
                  </a:cubicBezTo>
                  <a:cubicBezTo>
                    <a:pt x="158" y="464"/>
                    <a:pt x="176" y="467"/>
                    <a:pt x="179" y="465"/>
                  </a:cubicBezTo>
                  <a:cubicBezTo>
                    <a:pt x="182" y="462"/>
                    <a:pt x="183" y="460"/>
                    <a:pt x="185" y="460"/>
                  </a:cubicBezTo>
                  <a:cubicBezTo>
                    <a:pt x="186" y="460"/>
                    <a:pt x="198" y="470"/>
                    <a:pt x="200" y="469"/>
                  </a:cubicBezTo>
                  <a:cubicBezTo>
                    <a:pt x="202" y="469"/>
                    <a:pt x="206" y="460"/>
                    <a:pt x="211" y="460"/>
                  </a:cubicBezTo>
                  <a:cubicBezTo>
                    <a:pt x="216" y="459"/>
                    <a:pt x="226" y="462"/>
                    <a:pt x="227" y="461"/>
                  </a:cubicBezTo>
                  <a:cubicBezTo>
                    <a:pt x="228" y="459"/>
                    <a:pt x="230" y="449"/>
                    <a:pt x="235" y="444"/>
                  </a:cubicBezTo>
                  <a:cubicBezTo>
                    <a:pt x="240" y="439"/>
                    <a:pt x="261" y="420"/>
                    <a:pt x="260" y="415"/>
                  </a:cubicBezTo>
                  <a:cubicBezTo>
                    <a:pt x="258" y="411"/>
                    <a:pt x="250" y="404"/>
                    <a:pt x="252" y="404"/>
                  </a:cubicBezTo>
                  <a:cubicBezTo>
                    <a:pt x="254" y="403"/>
                    <a:pt x="260" y="398"/>
                    <a:pt x="260" y="398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83" y="342"/>
                    <a:pt x="283" y="342"/>
                    <a:pt x="283" y="342"/>
                  </a:cubicBezTo>
                  <a:cubicBezTo>
                    <a:pt x="297" y="344"/>
                    <a:pt x="297" y="344"/>
                    <a:pt x="297" y="344"/>
                  </a:cubicBezTo>
                  <a:cubicBezTo>
                    <a:pt x="297" y="343"/>
                    <a:pt x="297" y="343"/>
                    <a:pt x="297" y="342"/>
                  </a:cubicBezTo>
                  <a:cubicBezTo>
                    <a:pt x="299" y="336"/>
                    <a:pt x="303" y="325"/>
                    <a:pt x="297" y="327"/>
                  </a:cubicBezTo>
                  <a:cubicBezTo>
                    <a:pt x="290" y="328"/>
                    <a:pt x="285" y="332"/>
                    <a:pt x="278" y="334"/>
                  </a:cubicBezTo>
                  <a:cubicBezTo>
                    <a:pt x="270" y="336"/>
                    <a:pt x="262" y="333"/>
                    <a:pt x="259" y="334"/>
                  </a:cubicBezTo>
                  <a:cubicBezTo>
                    <a:pt x="255" y="335"/>
                    <a:pt x="247" y="334"/>
                    <a:pt x="241" y="326"/>
                  </a:cubicBezTo>
                  <a:cubicBezTo>
                    <a:pt x="235" y="318"/>
                    <a:pt x="237" y="314"/>
                    <a:pt x="227" y="307"/>
                  </a:cubicBezTo>
                  <a:cubicBezTo>
                    <a:pt x="216" y="301"/>
                    <a:pt x="208" y="301"/>
                    <a:pt x="204" y="293"/>
                  </a:cubicBezTo>
                  <a:cubicBezTo>
                    <a:pt x="200" y="285"/>
                    <a:pt x="201" y="284"/>
                    <a:pt x="201" y="284"/>
                  </a:cubicBezTo>
                  <a:cubicBezTo>
                    <a:pt x="204" y="288"/>
                    <a:pt x="212" y="293"/>
                    <a:pt x="218" y="293"/>
                  </a:cubicBezTo>
                  <a:cubicBezTo>
                    <a:pt x="223" y="293"/>
                    <a:pt x="225" y="295"/>
                    <a:pt x="229" y="301"/>
                  </a:cubicBezTo>
                  <a:cubicBezTo>
                    <a:pt x="234" y="307"/>
                    <a:pt x="239" y="320"/>
                    <a:pt x="244" y="321"/>
                  </a:cubicBezTo>
                  <a:cubicBezTo>
                    <a:pt x="250" y="322"/>
                    <a:pt x="255" y="329"/>
                    <a:pt x="260" y="327"/>
                  </a:cubicBezTo>
                  <a:cubicBezTo>
                    <a:pt x="265" y="326"/>
                    <a:pt x="281" y="318"/>
                    <a:pt x="289" y="318"/>
                  </a:cubicBezTo>
                  <a:cubicBezTo>
                    <a:pt x="298" y="318"/>
                    <a:pt x="316" y="320"/>
                    <a:pt x="318" y="325"/>
                  </a:cubicBezTo>
                  <a:cubicBezTo>
                    <a:pt x="320" y="330"/>
                    <a:pt x="323" y="339"/>
                    <a:pt x="321" y="347"/>
                  </a:cubicBezTo>
                  <a:cubicBezTo>
                    <a:pt x="321" y="348"/>
                    <a:pt x="321" y="349"/>
                    <a:pt x="320" y="350"/>
                  </a:cubicBezTo>
                  <a:cubicBezTo>
                    <a:pt x="328" y="352"/>
                    <a:pt x="328" y="352"/>
                    <a:pt x="328" y="352"/>
                  </a:cubicBezTo>
                  <a:cubicBezTo>
                    <a:pt x="328" y="352"/>
                    <a:pt x="349" y="325"/>
                    <a:pt x="352" y="319"/>
                  </a:cubicBezTo>
                  <a:cubicBezTo>
                    <a:pt x="355" y="313"/>
                    <a:pt x="359" y="313"/>
                    <a:pt x="359" y="313"/>
                  </a:cubicBezTo>
                  <a:cubicBezTo>
                    <a:pt x="359" y="313"/>
                    <a:pt x="345" y="307"/>
                    <a:pt x="355" y="298"/>
                  </a:cubicBezTo>
                  <a:cubicBezTo>
                    <a:pt x="364" y="289"/>
                    <a:pt x="374" y="283"/>
                    <a:pt x="373" y="282"/>
                  </a:cubicBezTo>
                  <a:cubicBezTo>
                    <a:pt x="372" y="280"/>
                    <a:pt x="367" y="273"/>
                    <a:pt x="368" y="273"/>
                  </a:cubicBezTo>
                  <a:cubicBezTo>
                    <a:pt x="370" y="272"/>
                    <a:pt x="373" y="264"/>
                    <a:pt x="373" y="264"/>
                  </a:cubicBezTo>
                  <a:cubicBezTo>
                    <a:pt x="373" y="264"/>
                    <a:pt x="386" y="266"/>
                    <a:pt x="386" y="265"/>
                  </a:cubicBezTo>
                  <a:cubicBezTo>
                    <a:pt x="386" y="263"/>
                    <a:pt x="395" y="245"/>
                    <a:pt x="395" y="245"/>
                  </a:cubicBezTo>
                  <a:cubicBezTo>
                    <a:pt x="395" y="245"/>
                    <a:pt x="365" y="216"/>
                    <a:pt x="366" y="216"/>
                  </a:cubicBezTo>
                  <a:cubicBezTo>
                    <a:pt x="368" y="215"/>
                    <a:pt x="380" y="209"/>
                    <a:pt x="380" y="206"/>
                  </a:cubicBezTo>
                  <a:cubicBezTo>
                    <a:pt x="380" y="203"/>
                    <a:pt x="365" y="201"/>
                    <a:pt x="365" y="201"/>
                  </a:cubicBezTo>
                  <a:cubicBezTo>
                    <a:pt x="351" y="186"/>
                    <a:pt x="351" y="186"/>
                    <a:pt x="351" y="186"/>
                  </a:cubicBezTo>
                  <a:cubicBezTo>
                    <a:pt x="351" y="186"/>
                    <a:pt x="317" y="214"/>
                    <a:pt x="313" y="213"/>
                  </a:cubicBezTo>
                  <a:cubicBezTo>
                    <a:pt x="309" y="213"/>
                    <a:pt x="303" y="208"/>
                    <a:pt x="303" y="208"/>
                  </a:cubicBezTo>
                  <a:cubicBezTo>
                    <a:pt x="296" y="215"/>
                    <a:pt x="296" y="215"/>
                    <a:pt x="296" y="215"/>
                  </a:cubicBezTo>
                  <a:cubicBezTo>
                    <a:pt x="283" y="210"/>
                    <a:pt x="283" y="210"/>
                    <a:pt x="283" y="210"/>
                  </a:cubicBezTo>
                  <a:cubicBezTo>
                    <a:pt x="279" y="214"/>
                    <a:pt x="279" y="214"/>
                    <a:pt x="279" y="214"/>
                  </a:cubicBezTo>
                  <a:cubicBezTo>
                    <a:pt x="263" y="194"/>
                    <a:pt x="263" y="194"/>
                    <a:pt x="263" y="194"/>
                  </a:cubicBezTo>
                  <a:cubicBezTo>
                    <a:pt x="263" y="194"/>
                    <a:pt x="268" y="192"/>
                    <a:pt x="267" y="186"/>
                  </a:cubicBezTo>
                  <a:cubicBezTo>
                    <a:pt x="266" y="181"/>
                    <a:pt x="249" y="156"/>
                    <a:pt x="249" y="156"/>
                  </a:cubicBezTo>
                  <a:cubicBezTo>
                    <a:pt x="249" y="156"/>
                    <a:pt x="235" y="163"/>
                    <a:pt x="226" y="163"/>
                  </a:cubicBezTo>
                  <a:cubicBezTo>
                    <a:pt x="217" y="162"/>
                    <a:pt x="201" y="163"/>
                    <a:pt x="201" y="158"/>
                  </a:cubicBezTo>
                  <a:cubicBezTo>
                    <a:pt x="200" y="153"/>
                    <a:pt x="206" y="144"/>
                    <a:pt x="206" y="144"/>
                  </a:cubicBezTo>
                  <a:cubicBezTo>
                    <a:pt x="189" y="129"/>
                    <a:pt x="189" y="129"/>
                    <a:pt x="189" y="129"/>
                  </a:cubicBezTo>
                  <a:cubicBezTo>
                    <a:pt x="185" y="109"/>
                    <a:pt x="185" y="109"/>
                    <a:pt x="185" y="109"/>
                  </a:cubicBezTo>
                  <a:cubicBezTo>
                    <a:pt x="181" y="109"/>
                    <a:pt x="181" y="109"/>
                    <a:pt x="181" y="109"/>
                  </a:cubicBezTo>
                  <a:cubicBezTo>
                    <a:pt x="181" y="113"/>
                    <a:pt x="181" y="117"/>
                    <a:pt x="181" y="123"/>
                  </a:cubicBezTo>
                  <a:cubicBezTo>
                    <a:pt x="179" y="135"/>
                    <a:pt x="181" y="139"/>
                    <a:pt x="181" y="141"/>
                  </a:cubicBezTo>
                  <a:cubicBezTo>
                    <a:pt x="182" y="144"/>
                    <a:pt x="177" y="154"/>
                    <a:pt x="178" y="161"/>
                  </a:cubicBezTo>
                  <a:cubicBezTo>
                    <a:pt x="179" y="168"/>
                    <a:pt x="172" y="177"/>
                    <a:pt x="170" y="180"/>
                  </a:cubicBezTo>
                  <a:cubicBezTo>
                    <a:pt x="169" y="182"/>
                    <a:pt x="171" y="192"/>
                    <a:pt x="171" y="192"/>
                  </a:cubicBezTo>
                  <a:cubicBezTo>
                    <a:pt x="171" y="192"/>
                    <a:pt x="170" y="196"/>
                    <a:pt x="169" y="196"/>
                  </a:cubicBezTo>
                  <a:cubicBezTo>
                    <a:pt x="167" y="196"/>
                    <a:pt x="152" y="180"/>
                    <a:pt x="152" y="180"/>
                  </a:cubicBezTo>
                  <a:cubicBezTo>
                    <a:pt x="152" y="168"/>
                    <a:pt x="152" y="168"/>
                    <a:pt x="152" y="168"/>
                  </a:cubicBezTo>
                  <a:cubicBezTo>
                    <a:pt x="152" y="168"/>
                    <a:pt x="155" y="151"/>
                    <a:pt x="157" y="144"/>
                  </a:cubicBezTo>
                  <a:cubicBezTo>
                    <a:pt x="159" y="138"/>
                    <a:pt x="159" y="129"/>
                    <a:pt x="161" y="126"/>
                  </a:cubicBezTo>
                  <a:cubicBezTo>
                    <a:pt x="163" y="123"/>
                    <a:pt x="162" y="115"/>
                    <a:pt x="160" y="109"/>
                  </a:cubicBezTo>
                  <a:cubicBezTo>
                    <a:pt x="159" y="103"/>
                    <a:pt x="142" y="108"/>
                    <a:pt x="139" y="105"/>
                  </a:cubicBezTo>
                  <a:cubicBezTo>
                    <a:pt x="136" y="101"/>
                    <a:pt x="157" y="92"/>
                    <a:pt x="160" y="89"/>
                  </a:cubicBezTo>
                  <a:cubicBezTo>
                    <a:pt x="162" y="85"/>
                    <a:pt x="159" y="76"/>
                    <a:pt x="158" y="70"/>
                  </a:cubicBezTo>
                  <a:cubicBezTo>
                    <a:pt x="158" y="64"/>
                    <a:pt x="170" y="61"/>
                    <a:pt x="170" y="61"/>
                  </a:cubicBezTo>
                  <a:cubicBezTo>
                    <a:pt x="170" y="61"/>
                    <a:pt x="170" y="61"/>
                    <a:pt x="170" y="62"/>
                  </a:cubicBezTo>
                  <a:cubicBezTo>
                    <a:pt x="171" y="55"/>
                    <a:pt x="171" y="55"/>
                    <a:pt x="171" y="55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63" y="46"/>
                    <a:pt x="161" y="46"/>
                    <a:pt x="154" y="46"/>
                  </a:cubicBezTo>
                  <a:cubicBezTo>
                    <a:pt x="147" y="45"/>
                    <a:pt x="148" y="22"/>
                    <a:pt x="148" y="22"/>
                  </a:cubicBezTo>
                  <a:cubicBezTo>
                    <a:pt x="148" y="22"/>
                    <a:pt x="132" y="6"/>
                    <a:pt x="130" y="5"/>
                  </a:cubicBezTo>
                  <a:cubicBezTo>
                    <a:pt x="128" y="4"/>
                    <a:pt x="94" y="4"/>
                    <a:pt x="94" y="4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9" y="0"/>
                    <a:pt x="56" y="1"/>
                  </a:cubicBezTo>
                  <a:cubicBezTo>
                    <a:pt x="43" y="1"/>
                    <a:pt x="49" y="8"/>
                    <a:pt x="42" y="9"/>
                  </a:cubicBezTo>
                  <a:cubicBezTo>
                    <a:pt x="35" y="10"/>
                    <a:pt x="31" y="20"/>
                    <a:pt x="31" y="20"/>
                  </a:cubicBezTo>
                  <a:cubicBezTo>
                    <a:pt x="31" y="20"/>
                    <a:pt x="25" y="21"/>
                    <a:pt x="22" y="22"/>
                  </a:cubicBezTo>
                  <a:cubicBezTo>
                    <a:pt x="19" y="22"/>
                    <a:pt x="19" y="25"/>
                    <a:pt x="12" y="26"/>
                  </a:cubicBezTo>
                  <a:cubicBezTo>
                    <a:pt x="10" y="33"/>
                    <a:pt x="18" y="32"/>
                    <a:pt x="19" y="34"/>
                  </a:cubicBezTo>
                  <a:cubicBezTo>
                    <a:pt x="20" y="36"/>
                    <a:pt x="19" y="39"/>
                    <a:pt x="17" y="41"/>
                  </a:cubicBezTo>
                  <a:cubicBezTo>
                    <a:pt x="16" y="44"/>
                    <a:pt x="3" y="52"/>
                    <a:pt x="2" y="54"/>
                  </a:cubicBezTo>
                  <a:cubicBezTo>
                    <a:pt x="0" y="55"/>
                    <a:pt x="3" y="72"/>
                    <a:pt x="3" y="75"/>
                  </a:cubicBezTo>
                  <a:cubicBezTo>
                    <a:pt x="3" y="77"/>
                    <a:pt x="17" y="77"/>
                    <a:pt x="17" y="77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25" y="108"/>
                    <a:pt x="25" y="108"/>
                    <a:pt x="25" y="108"/>
                  </a:cubicBezTo>
                  <a:cubicBezTo>
                    <a:pt x="13" y="115"/>
                    <a:pt x="13" y="115"/>
                    <a:pt x="13" y="115"/>
                  </a:cubicBezTo>
                  <a:cubicBezTo>
                    <a:pt x="13" y="115"/>
                    <a:pt x="18" y="119"/>
                    <a:pt x="20" y="119"/>
                  </a:cubicBezTo>
                  <a:cubicBezTo>
                    <a:pt x="21" y="120"/>
                    <a:pt x="33" y="139"/>
                    <a:pt x="33" y="139"/>
                  </a:cubicBezTo>
                  <a:cubicBezTo>
                    <a:pt x="33" y="139"/>
                    <a:pt x="30" y="145"/>
                    <a:pt x="29" y="151"/>
                  </a:cubicBezTo>
                  <a:cubicBezTo>
                    <a:pt x="27" y="158"/>
                    <a:pt x="44" y="157"/>
                    <a:pt x="44" y="157"/>
                  </a:cubicBezTo>
                  <a:cubicBezTo>
                    <a:pt x="44" y="157"/>
                    <a:pt x="45" y="170"/>
                    <a:pt x="45" y="173"/>
                  </a:cubicBezTo>
                  <a:cubicBezTo>
                    <a:pt x="45" y="176"/>
                    <a:pt x="34" y="189"/>
                    <a:pt x="31" y="193"/>
                  </a:cubicBezTo>
                  <a:cubicBezTo>
                    <a:pt x="28" y="198"/>
                    <a:pt x="33" y="202"/>
                    <a:pt x="33" y="202"/>
                  </a:cubicBezTo>
                  <a:cubicBezTo>
                    <a:pt x="25" y="209"/>
                    <a:pt x="25" y="209"/>
                    <a:pt x="25" y="209"/>
                  </a:cubicBezTo>
                  <a:cubicBezTo>
                    <a:pt x="33" y="219"/>
                    <a:pt x="33" y="219"/>
                    <a:pt x="33" y="219"/>
                  </a:cubicBezTo>
                  <a:cubicBezTo>
                    <a:pt x="33" y="219"/>
                    <a:pt x="25" y="231"/>
                    <a:pt x="22" y="232"/>
                  </a:cubicBezTo>
                  <a:cubicBezTo>
                    <a:pt x="19" y="233"/>
                    <a:pt x="45" y="236"/>
                    <a:pt x="45" y="236"/>
                  </a:cubicBezTo>
                  <a:cubicBezTo>
                    <a:pt x="45" y="236"/>
                    <a:pt x="45" y="242"/>
                    <a:pt x="48" y="251"/>
                  </a:cubicBezTo>
                  <a:cubicBezTo>
                    <a:pt x="50" y="259"/>
                    <a:pt x="57" y="267"/>
                    <a:pt x="57" y="267"/>
                  </a:cubicBezTo>
                  <a:cubicBezTo>
                    <a:pt x="55" y="283"/>
                    <a:pt x="55" y="283"/>
                    <a:pt x="55" y="283"/>
                  </a:cubicBezTo>
                  <a:cubicBezTo>
                    <a:pt x="61" y="287"/>
                    <a:pt x="61" y="287"/>
                    <a:pt x="61" y="287"/>
                  </a:cubicBezTo>
                  <a:cubicBezTo>
                    <a:pt x="61" y="297"/>
                    <a:pt x="61" y="297"/>
                    <a:pt x="61" y="297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54" y="322"/>
                    <a:pt x="54" y="322"/>
                    <a:pt x="54" y="322"/>
                  </a:cubicBezTo>
                  <a:cubicBezTo>
                    <a:pt x="63" y="330"/>
                    <a:pt x="63" y="330"/>
                    <a:pt x="63" y="330"/>
                  </a:cubicBezTo>
                  <a:cubicBezTo>
                    <a:pt x="63" y="330"/>
                    <a:pt x="65" y="334"/>
                    <a:pt x="63" y="338"/>
                  </a:cubicBezTo>
                  <a:cubicBezTo>
                    <a:pt x="62" y="343"/>
                    <a:pt x="30" y="362"/>
                    <a:pt x="30" y="362"/>
                  </a:cubicBezTo>
                  <a:cubicBezTo>
                    <a:pt x="30" y="362"/>
                    <a:pt x="20" y="363"/>
                    <a:pt x="18" y="363"/>
                  </a:cubicBezTo>
                  <a:cubicBezTo>
                    <a:pt x="16" y="362"/>
                    <a:pt x="23" y="374"/>
                    <a:pt x="23" y="374"/>
                  </a:cubicBezTo>
                  <a:cubicBezTo>
                    <a:pt x="17" y="383"/>
                    <a:pt x="17" y="383"/>
                    <a:pt x="17" y="383"/>
                  </a:cubicBezTo>
                  <a:cubicBezTo>
                    <a:pt x="24" y="387"/>
                    <a:pt x="24" y="387"/>
                    <a:pt x="24" y="387"/>
                  </a:cubicBezTo>
                  <a:cubicBezTo>
                    <a:pt x="24" y="394"/>
                    <a:pt x="24" y="394"/>
                    <a:pt x="24" y="394"/>
                  </a:cubicBezTo>
                  <a:cubicBezTo>
                    <a:pt x="28" y="396"/>
                    <a:pt x="33" y="399"/>
                    <a:pt x="35" y="400"/>
                  </a:cubicBezTo>
                  <a:cubicBezTo>
                    <a:pt x="37" y="401"/>
                    <a:pt x="27" y="413"/>
                    <a:pt x="26" y="414"/>
                  </a:cubicBezTo>
                  <a:cubicBezTo>
                    <a:pt x="24" y="416"/>
                    <a:pt x="39" y="426"/>
                    <a:pt x="39" y="426"/>
                  </a:cubicBezTo>
                  <a:cubicBezTo>
                    <a:pt x="31" y="433"/>
                    <a:pt x="31" y="433"/>
                    <a:pt x="31" y="433"/>
                  </a:cubicBezTo>
                  <a:cubicBezTo>
                    <a:pt x="38" y="433"/>
                    <a:pt x="38" y="433"/>
                    <a:pt x="38" y="433"/>
                  </a:cubicBezTo>
                  <a:cubicBezTo>
                    <a:pt x="38" y="442"/>
                    <a:pt x="38" y="442"/>
                    <a:pt x="38" y="442"/>
                  </a:cubicBezTo>
                  <a:cubicBezTo>
                    <a:pt x="26" y="457"/>
                    <a:pt x="26" y="457"/>
                    <a:pt x="26" y="457"/>
                  </a:cubicBezTo>
                  <a:cubicBezTo>
                    <a:pt x="60" y="487"/>
                    <a:pt x="60" y="487"/>
                    <a:pt x="60" y="487"/>
                  </a:cubicBezTo>
                  <a:cubicBezTo>
                    <a:pt x="60" y="487"/>
                    <a:pt x="59" y="495"/>
                    <a:pt x="58" y="500"/>
                  </a:cubicBezTo>
                  <a:cubicBezTo>
                    <a:pt x="64" y="500"/>
                    <a:pt x="75" y="500"/>
                    <a:pt x="79" y="497"/>
                  </a:cubicBez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0" name="Freeform 23">
              <a:extLst>
                <a:ext uri="{FF2B5EF4-FFF2-40B4-BE49-F238E27FC236}">
                  <a16:creationId xmlns:a16="http://schemas.microsoft.com/office/drawing/2014/main" id="{9C337DCB-F5B6-4B64-926A-9A41B8E8E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4126" y="2295955"/>
              <a:ext cx="1523046" cy="1267194"/>
            </a:xfrm>
            <a:custGeom>
              <a:avLst/>
              <a:gdLst>
                <a:gd name="T0" fmla="*/ 2147483647 w 459"/>
                <a:gd name="T1" fmla="*/ 2147483647 h 391"/>
                <a:gd name="T2" fmla="*/ 2147483647 w 459"/>
                <a:gd name="T3" fmla="*/ 2147483647 h 391"/>
                <a:gd name="T4" fmla="*/ 2147483647 w 459"/>
                <a:gd name="T5" fmla="*/ 2147483647 h 391"/>
                <a:gd name="T6" fmla="*/ 2147483647 w 459"/>
                <a:gd name="T7" fmla="*/ 2147483647 h 391"/>
                <a:gd name="T8" fmla="*/ 2147483647 w 459"/>
                <a:gd name="T9" fmla="*/ 2147483647 h 391"/>
                <a:gd name="T10" fmla="*/ 2147483647 w 459"/>
                <a:gd name="T11" fmla="*/ 2147483647 h 391"/>
                <a:gd name="T12" fmla="*/ 2147483647 w 459"/>
                <a:gd name="T13" fmla="*/ 2147483647 h 391"/>
                <a:gd name="T14" fmla="*/ 2147483647 w 459"/>
                <a:gd name="T15" fmla="*/ 0 h 391"/>
                <a:gd name="T16" fmla="*/ 2147483647 w 459"/>
                <a:gd name="T17" fmla="*/ 2147483647 h 391"/>
                <a:gd name="T18" fmla="*/ 2147483647 w 459"/>
                <a:gd name="T19" fmla="*/ 2147483647 h 391"/>
                <a:gd name="T20" fmla="*/ 2147483647 w 459"/>
                <a:gd name="T21" fmla="*/ 2147483647 h 391"/>
                <a:gd name="T22" fmla="*/ 2147483647 w 459"/>
                <a:gd name="T23" fmla="*/ 2147483647 h 391"/>
                <a:gd name="T24" fmla="*/ 2147483647 w 459"/>
                <a:gd name="T25" fmla="*/ 2147483647 h 391"/>
                <a:gd name="T26" fmla="*/ 2147483647 w 459"/>
                <a:gd name="T27" fmla="*/ 2147483647 h 391"/>
                <a:gd name="T28" fmla="*/ 2147483647 w 459"/>
                <a:gd name="T29" fmla="*/ 2147483647 h 391"/>
                <a:gd name="T30" fmla="*/ 2147483647 w 459"/>
                <a:gd name="T31" fmla="*/ 2147483647 h 391"/>
                <a:gd name="T32" fmla="*/ 2147483647 w 459"/>
                <a:gd name="T33" fmla="*/ 2147483647 h 391"/>
                <a:gd name="T34" fmla="*/ 2147483647 w 459"/>
                <a:gd name="T35" fmla="*/ 2147483647 h 391"/>
                <a:gd name="T36" fmla="*/ 2147483647 w 459"/>
                <a:gd name="T37" fmla="*/ 2147483647 h 391"/>
                <a:gd name="T38" fmla="*/ 2147483647 w 459"/>
                <a:gd name="T39" fmla="*/ 2147483647 h 391"/>
                <a:gd name="T40" fmla="*/ 2147483647 w 459"/>
                <a:gd name="T41" fmla="*/ 2147483647 h 391"/>
                <a:gd name="T42" fmla="*/ 2147483647 w 459"/>
                <a:gd name="T43" fmla="*/ 2147483647 h 391"/>
                <a:gd name="T44" fmla="*/ 2147483647 w 459"/>
                <a:gd name="T45" fmla="*/ 2147483647 h 391"/>
                <a:gd name="T46" fmla="*/ 2147483647 w 459"/>
                <a:gd name="T47" fmla="*/ 2147483647 h 391"/>
                <a:gd name="T48" fmla="*/ 2147483647 w 459"/>
                <a:gd name="T49" fmla="*/ 2147483647 h 391"/>
                <a:gd name="T50" fmla="*/ 2147483647 w 459"/>
                <a:gd name="T51" fmla="*/ 2147483647 h 391"/>
                <a:gd name="T52" fmla="*/ 2147483647 w 459"/>
                <a:gd name="T53" fmla="*/ 2147483647 h 391"/>
                <a:gd name="T54" fmla="*/ 2147483647 w 459"/>
                <a:gd name="T55" fmla="*/ 2147483647 h 391"/>
                <a:gd name="T56" fmla="*/ 2147483647 w 459"/>
                <a:gd name="T57" fmla="*/ 2147483647 h 391"/>
                <a:gd name="T58" fmla="*/ 2147483647 w 459"/>
                <a:gd name="T59" fmla="*/ 2147483647 h 391"/>
                <a:gd name="T60" fmla="*/ 2147483647 w 459"/>
                <a:gd name="T61" fmla="*/ 2147483647 h 391"/>
                <a:gd name="T62" fmla="*/ 2147483647 w 459"/>
                <a:gd name="T63" fmla="*/ 2147483647 h 391"/>
                <a:gd name="T64" fmla="*/ 2147483647 w 459"/>
                <a:gd name="T65" fmla="*/ 2147483647 h 391"/>
                <a:gd name="T66" fmla="*/ 2147483647 w 459"/>
                <a:gd name="T67" fmla="*/ 2147483647 h 391"/>
                <a:gd name="T68" fmla="*/ 2147483647 w 459"/>
                <a:gd name="T69" fmla="*/ 2147483647 h 391"/>
                <a:gd name="T70" fmla="*/ 2147483647 w 459"/>
                <a:gd name="T71" fmla="*/ 2147483647 h 391"/>
                <a:gd name="T72" fmla="*/ 2147483647 w 459"/>
                <a:gd name="T73" fmla="*/ 2147483647 h 391"/>
                <a:gd name="T74" fmla="*/ 2147483647 w 459"/>
                <a:gd name="T75" fmla="*/ 2147483647 h 391"/>
                <a:gd name="T76" fmla="*/ 2147483647 w 459"/>
                <a:gd name="T77" fmla="*/ 2147483647 h 391"/>
                <a:gd name="T78" fmla="*/ 2147483647 w 459"/>
                <a:gd name="T79" fmla="*/ 2147483647 h 391"/>
                <a:gd name="T80" fmla="*/ 2147483647 w 459"/>
                <a:gd name="T81" fmla="*/ 2147483647 h 391"/>
                <a:gd name="T82" fmla="*/ 2147483647 w 459"/>
                <a:gd name="T83" fmla="*/ 2147483647 h 391"/>
                <a:gd name="T84" fmla="*/ 2147483647 w 459"/>
                <a:gd name="T85" fmla="*/ 2147483647 h 391"/>
                <a:gd name="T86" fmla="*/ 2147483647 w 459"/>
                <a:gd name="T87" fmla="*/ 2147483647 h 391"/>
                <a:gd name="T88" fmla="*/ 2147483647 w 459"/>
                <a:gd name="T89" fmla="*/ 2147483647 h 391"/>
                <a:gd name="T90" fmla="*/ 2147483647 w 459"/>
                <a:gd name="T91" fmla="*/ 2147483647 h 391"/>
                <a:gd name="T92" fmla="*/ 2147483647 w 459"/>
                <a:gd name="T93" fmla="*/ 2147483647 h 391"/>
                <a:gd name="T94" fmla="*/ 2147483647 w 459"/>
                <a:gd name="T95" fmla="*/ 2147483647 h 391"/>
                <a:gd name="T96" fmla="*/ 2147483647 w 459"/>
                <a:gd name="T97" fmla="*/ 2147483647 h 391"/>
                <a:gd name="T98" fmla="*/ 2147483647 w 459"/>
                <a:gd name="T99" fmla="*/ 2147483647 h 391"/>
                <a:gd name="T100" fmla="*/ 2147483647 w 459"/>
                <a:gd name="T101" fmla="*/ 2147483647 h 391"/>
                <a:gd name="T102" fmla="*/ 2147483647 w 459"/>
                <a:gd name="T103" fmla="*/ 2147483647 h 391"/>
                <a:gd name="T104" fmla="*/ 2147483647 w 459"/>
                <a:gd name="T105" fmla="*/ 2147483647 h 391"/>
                <a:gd name="T106" fmla="*/ 2147483647 w 459"/>
                <a:gd name="T107" fmla="*/ 2147483647 h 391"/>
                <a:gd name="T108" fmla="*/ 2147483647 w 459"/>
                <a:gd name="T109" fmla="*/ 2147483647 h 391"/>
                <a:gd name="T110" fmla="*/ 2147483647 w 459"/>
                <a:gd name="T111" fmla="*/ 2147483647 h 391"/>
                <a:gd name="T112" fmla="*/ 2147483647 w 459"/>
                <a:gd name="T113" fmla="*/ 2147483647 h 391"/>
                <a:gd name="T114" fmla="*/ 2147483647 w 459"/>
                <a:gd name="T115" fmla="*/ 2147483647 h 391"/>
                <a:gd name="T116" fmla="*/ 2147483647 w 459"/>
                <a:gd name="T117" fmla="*/ 2147483647 h 391"/>
                <a:gd name="T118" fmla="*/ 2147483647 w 459"/>
                <a:gd name="T119" fmla="*/ 2147483647 h 39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9"/>
                <a:gd name="T181" fmla="*/ 0 h 391"/>
                <a:gd name="T182" fmla="*/ 459 w 459"/>
                <a:gd name="T183" fmla="*/ 391 h 39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9" h="391">
                  <a:moveTo>
                    <a:pt x="445" y="143"/>
                  </a:moveTo>
                  <a:cubicBezTo>
                    <a:pt x="445" y="143"/>
                    <a:pt x="435" y="124"/>
                    <a:pt x="425" y="121"/>
                  </a:cubicBezTo>
                  <a:cubicBezTo>
                    <a:pt x="414" y="118"/>
                    <a:pt x="414" y="118"/>
                    <a:pt x="414" y="118"/>
                  </a:cubicBezTo>
                  <a:cubicBezTo>
                    <a:pt x="415" y="108"/>
                    <a:pt x="415" y="108"/>
                    <a:pt x="415" y="108"/>
                  </a:cubicBezTo>
                  <a:cubicBezTo>
                    <a:pt x="411" y="99"/>
                    <a:pt x="411" y="99"/>
                    <a:pt x="411" y="99"/>
                  </a:cubicBezTo>
                  <a:cubicBezTo>
                    <a:pt x="399" y="99"/>
                    <a:pt x="399" y="99"/>
                    <a:pt x="399" y="99"/>
                  </a:cubicBezTo>
                  <a:cubicBezTo>
                    <a:pt x="385" y="79"/>
                    <a:pt x="385" y="79"/>
                    <a:pt x="385" y="79"/>
                  </a:cubicBezTo>
                  <a:cubicBezTo>
                    <a:pt x="385" y="79"/>
                    <a:pt x="393" y="79"/>
                    <a:pt x="393" y="76"/>
                  </a:cubicBezTo>
                  <a:cubicBezTo>
                    <a:pt x="393" y="73"/>
                    <a:pt x="393" y="63"/>
                    <a:pt x="393" y="63"/>
                  </a:cubicBezTo>
                  <a:cubicBezTo>
                    <a:pt x="393" y="63"/>
                    <a:pt x="392" y="53"/>
                    <a:pt x="382" y="49"/>
                  </a:cubicBezTo>
                  <a:cubicBezTo>
                    <a:pt x="371" y="46"/>
                    <a:pt x="368" y="45"/>
                    <a:pt x="368" y="45"/>
                  </a:cubicBezTo>
                  <a:cubicBezTo>
                    <a:pt x="368" y="45"/>
                    <a:pt x="369" y="33"/>
                    <a:pt x="367" y="30"/>
                  </a:cubicBezTo>
                  <a:cubicBezTo>
                    <a:pt x="365" y="27"/>
                    <a:pt x="360" y="17"/>
                    <a:pt x="356" y="16"/>
                  </a:cubicBezTo>
                  <a:cubicBezTo>
                    <a:pt x="352" y="14"/>
                    <a:pt x="344" y="1"/>
                    <a:pt x="344" y="1"/>
                  </a:cubicBezTo>
                  <a:cubicBezTo>
                    <a:pt x="344" y="1"/>
                    <a:pt x="343" y="1"/>
                    <a:pt x="343" y="1"/>
                  </a:cubicBezTo>
                  <a:cubicBezTo>
                    <a:pt x="340" y="1"/>
                    <a:pt x="333" y="0"/>
                    <a:pt x="333" y="0"/>
                  </a:cubicBezTo>
                  <a:cubicBezTo>
                    <a:pt x="333" y="0"/>
                    <a:pt x="330" y="8"/>
                    <a:pt x="328" y="9"/>
                  </a:cubicBezTo>
                  <a:cubicBezTo>
                    <a:pt x="327" y="9"/>
                    <a:pt x="332" y="16"/>
                    <a:pt x="333" y="18"/>
                  </a:cubicBezTo>
                  <a:cubicBezTo>
                    <a:pt x="334" y="19"/>
                    <a:pt x="324" y="25"/>
                    <a:pt x="315" y="34"/>
                  </a:cubicBezTo>
                  <a:cubicBezTo>
                    <a:pt x="305" y="43"/>
                    <a:pt x="319" y="49"/>
                    <a:pt x="319" y="49"/>
                  </a:cubicBezTo>
                  <a:cubicBezTo>
                    <a:pt x="319" y="49"/>
                    <a:pt x="315" y="49"/>
                    <a:pt x="312" y="55"/>
                  </a:cubicBezTo>
                  <a:cubicBezTo>
                    <a:pt x="309" y="61"/>
                    <a:pt x="288" y="88"/>
                    <a:pt x="288" y="88"/>
                  </a:cubicBezTo>
                  <a:cubicBezTo>
                    <a:pt x="280" y="86"/>
                    <a:pt x="280" y="86"/>
                    <a:pt x="280" y="86"/>
                  </a:cubicBezTo>
                  <a:cubicBezTo>
                    <a:pt x="278" y="92"/>
                    <a:pt x="275" y="96"/>
                    <a:pt x="273" y="101"/>
                  </a:cubicBezTo>
                  <a:cubicBezTo>
                    <a:pt x="271" y="107"/>
                    <a:pt x="272" y="115"/>
                    <a:pt x="274" y="116"/>
                  </a:cubicBezTo>
                  <a:cubicBezTo>
                    <a:pt x="275" y="117"/>
                    <a:pt x="276" y="123"/>
                    <a:pt x="276" y="123"/>
                  </a:cubicBezTo>
                  <a:cubicBezTo>
                    <a:pt x="276" y="123"/>
                    <a:pt x="256" y="118"/>
                    <a:pt x="258" y="109"/>
                  </a:cubicBezTo>
                  <a:cubicBezTo>
                    <a:pt x="260" y="100"/>
                    <a:pt x="270" y="93"/>
                    <a:pt x="266" y="89"/>
                  </a:cubicBezTo>
                  <a:cubicBezTo>
                    <a:pt x="263" y="85"/>
                    <a:pt x="258" y="84"/>
                    <a:pt x="257" y="80"/>
                  </a:cubicBezTo>
                  <a:cubicBezTo>
                    <a:pt x="243" y="78"/>
                    <a:pt x="243" y="78"/>
                    <a:pt x="243" y="78"/>
                  </a:cubicBezTo>
                  <a:cubicBezTo>
                    <a:pt x="228" y="88"/>
                    <a:pt x="228" y="88"/>
                    <a:pt x="228" y="88"/>
                  </a:cubicBezTo>
                  <a:cubicBezTo>
                    <a:pt x="220" y="134"/>
                    <a:pt x="220" y="134"/>
                    <a:pt x="220" y="134"/>
                  </a:cubicBezTo>
                  <a:cubicBezTo>
                    <a:pt x="220" y="134"/>
                    <a:pt x="214" y="139"/>
                    <a:pt x="212" y="140"/>
                  </a:cubicBezTo>
                  <a:cubicBezTo>
                    <a:pt x="210" y="140"/>
                    <a:pt x="218" y="147"/>
                    <a:pt x="220" y="151"/>
                  </a:cubicBezTo>
                  <a:cubicBezTo>
                    <a:pt x="221" y="156"/>
                    <a:pt x="200" y="175"/>
                    <a:pt x="195" y="180"/>
                  </a:cubicBezTo>
                  <a:cubicBezTo>
                    <a:pt x="190" y="185"/>
                    <a:pt x="188" y="195"/>
                    <a:pt x="187" y="197"/>
                  </a:cubicBezTo>
                  <a:cubicBezTo>
                    <a:pt x="186" y="198"/>
                    <a:pt x="176" y="195"/>
                    <a:pt x="171" y="196"/>
                  </a:cubicBezTo>
                  <a:cubicBezTo>
                    <a:pt x="166" y="196"/>
                    <a:pt x="162" y="205"/>
                    <a:pt x="160" y="205"/>
                  </a:cubicBezTo>
                  <a:cubicBezTo>
                    <a:pt x="158" y="206"/>
                    <a:pt x="146" y="196"/>
                    <a:pt x="145" y="196"/>
                  </a:cubicBezTo>
                  <a:cubicBezTo>
                    <a:pt x="143" y="196"/>
                    <a:pt x="142" y="198"/>
                    <a:pt x="139" y="201"/>
                  </a:cubicBezTo>
                  <a:cubicBezTo>
                    <a:pt x="136" y="203"/>
                    <a:pt x="118" y="200"/>
                    <a:pt x="118" y="200"/>
                  </a:cubicBezTo>
                  <a:cubicBezTo>
                    <a:pt x="118" y="200"/>
                    <a:pt x="114" y="219"/>
                    <a:pt x="114" y="222"/>
                  </a:cubicBezTo>
                  <a:cubicBezTo>
                    <a:pt x="114" y="224"/>
                    <a:pt x="101" y="217"/>
                    <a:pt x="101" y="217"/>
                  </a:cubicBezTo>
                  <a:cubicBezTo>
                    <a:pt x="87" y="213"/>
                    <a:pt x="87" y="213"/>
                    <a:pt x="87" y="213"/>
                  </a:cubicBezTo>
                  <a:cubicBezTo>
                    <a:pt x="81" y="206"/>
                    <a:pt x="81" y="206"/>
                    <a:pt x="81" y="206"/>
                  </a:cubicBezTo>
                  <a:cubicBezTo>
                    <a:pt x="81" y="206"/>
                    <a:pt x="69" y="210"/>
                    <a:pt x="67" y="215"/>
                  </a:cubicBezTo>
                  <a:cubicBezTo>
                    <a:pt x="64" y="219"/>
                    <a:pt x="50" y="214"/>
                    <a:pt x="50" y="214"/>
                  </a:cubicBezTo>
                  <a:cubicBezTo>
                    <a:pt x="50" y="214"/>
                    <a:pt x="44" y="228"/>
                    <a:pt x="39" y="233"/>
                  </a:cubicBezTo>
                  <a:cubicBezTo>
                    <a:pt x="35" y="236"/>
                    <a:pt x="24" y="236"/>
                    <a:pt x="18" y="236"/>
                  </a:cubicBezTo>
                  <a:cubicBezTo>
                    <a:pt x="18" y="239"/>
                    <a:pt x="17" y="241"/>
                    <a:pt x="17" y="241"/>
                  </a:cubicBezTo>
                  <a:cubicBezTo>
                    <a:pt x="16" y="244"/>
                    <a:pt x="2" y="258"/>
                    <a:pt x="1" y="263"/>
                  </a:cubicBezTo>
                  <a:cubicBezTo>
                    <a:pt x="0" y="269"/>
                    <a:pt x="12" y="274"/>
                    <a:pt x="12" y="274"/>
                  </a:cubicBezTo>
                  <a:cubicBezTo>
                    <a:pt x="6" y="281"/>
                    <a:pt x="6" y="281"/>
                    <a:pt x="6" y="281"/>
                  </a:cubicBezTo>
                  <a:cubicBezTo>
                    <a:pt x="6" y="281"/>
                    <a:pt x="17" y="289"/>
                    <a:pt x="18" y="291"/>
                  </a:cubicBezTo>
                  <a:cubicBezTo>
                    <a:pt x="19" y="294"/>
                    <a:pt x="18" y="299"/>
                    <a:pt x="17" y="302"/>
                  </a:cubicBezTo>
                  <a:cubicBezTo>
                    <a:pt x="17" y="304"/>
                    <a:pt x="22" y="306"/>
                    <a:pt x="23" y="308"/>
                  </a:cubicBezTo>
                  <a:cubicBezTo>
                    <a:pt x="24" y="309"/>
                    <a:pt x="24" y="322"/>
                    <a:pt x="25" y="323"/>
                  </a:cubicBezTo>
                  <a:cubicBezTo>
                    <a:pt x="25" y="325"/>
                    <a:pt x="41" y="325"/>
                    <a:pt x="41" y="325"/>
                  </a:cubicBezTo>
                  <a:cubicBezTo>
                    <a:pt x="34" y="336"/>
                    <a:pt x="34" y="336"/>
                    <a:pt x="34" y="336"/>
                  </a:cubicBezTo>
                  <a:cubicBezTo>
                    <a:pt x="54" y="346"/>
                    <a:pt x="54" y="346"/>
                    <a:pt x="54" y="346"/>
                  </a:cubicBezTo>
                  <a:cubicBezTo>
                    <a:pt x="54" y="346"/>
                    <a:pt x="54" y="351"/>
                    <a:pt x="53" y="358"/>
                  </a:cubicBezTo>
                  <a:cubicBezTo>
                    <a:pt x="53" y="365"/>
                    <a:pt x="58" y="371"/>
                    <a:pt x="58" y="371"/>
                  </a:cubicBezTo>
                  <a:cubicBezTo>
                    <a:pt x="58" y="371"/>
                    <a:pt x="52" y="384"/>
                    <a:pt x="50" y="385"/>
                  </a:cubicBezTo>
                  <a:cubicBezTo>
                    <a:pt x="49" y="386"/>
                    <a:pt x="58" y="385"/>
                    <a:pt x="58" y="385"/>
                  </a:cubicBezTo>
                  <a:cubicBezTo>
                    <a:pt x="64" y="390"/>
                    <a:pt x="64" y="390"/>
                    <a:pt x="64" y="390"/>
                  </a:cubicBezTo>
                  <a:cubicBezTo>
                    <a:pt x="64" y="390"/>
                    <a:pt x="63" y="391"/>
                    <a:pt x="63" y="391"/>
                  </a:cubicBezTo>
                  <a:cubicBezTo>
                    <a:pt x="66" y="391"/>
                    <a:pt x="66" y="391"/>
                    <a:pt x="66" y="391"/>
                  </a:cubicBezTo>
                  <a:cubicBezTo>
                    <a:pt x="81" y="377"/>
                    <a:pt x="81" y="377"/>
                    <a:pt x="81" y="377"/>
                  </a:cubicBezTo>
                  <a:cubicBezTo>
                    <a:pt x="92" y="386"/>
                    <a:pt x="92" y="386"/>
                    <a:pt x="92" y="386"/>
                  </a:cubicBezTo>
                  <a:cubicBezTo>
                    <a:pt x="101" y="375"/>
                    <a:pt x="101" y="375"/>
                    <a:pt x="101" y="375"/>
                  </a:cubicBezTo>
                  <a:cubicBezTo>
                    <a:pt x="108" y="376"/>
                    <a:pt x="108" y="376"/>
                    <a:pt x="108" y="376"/>
                  </a:cubicBezTo>
                  <a:cubicBezTo>
                    <a:pt x="108" y="376"/>
                    <a:pt x="110" y="368"/>
                    <a:pt x="112" y="367"/>
                  </a:cubicBezTo>
                  <a:cubicBezTo>
                    <a:pt x="113" y="367"/>
                    <a:pt x="120" y="363"/>
                    <a:pt x="122" y="362"/>
                  </a:cubicBezTo>
                  <a:cubicBezTo>
                    <a:pt x="124" y="361"/>
                    <a:pt x="131" y="369"/>
                    <a:pt x="135" y="369"/>
                  </a:cubicBezTo>
                  <a:cubicBezTo>
                    <a:pt x="139" y="370"/>
                    <a:pt x="137" y="351"/>
                    <a:pt x="137" y="349"/>
                  </a:cubicBezTo>
                  <a:cubicBezTo>
                    <a:pt x="137" y="348"/>
                    <a:pt x="165" y="322"/>
                    <a:pt x="165" y="322"/>
                  </a:cubicBezTo>
                  <a:cubicBezTo>
                    <a:pt x="173" y="328"/>
                    <a:pt x="173" y="328"/>
                    <a:pt x="173" y="328"/>
                  </a:cubicBezTo>
                  <a:cubicBezTo>
                    <a:pt x="198" y="327"/>
                    <a:pt x="198" y="327"/>
                    <a:pt x="198" y="327"/>
                  </a:cubicBezTo>
                  <a:cubicBezTo>
                    <a:pt x="198" y="327"/>
                    <a:pt x="207" y="332"/>
                    <a:pt x="213" y="332"/>
                  </a:cubicBezTo>
                  <a:cubicBezTo>
                    <a:pt x="218" y="331"/>
                    <a:pt x="230" y="325"/>
                    <a:pt x="230" y="325"/>
                  </a:cubicBezTo>
                  <a:cubicBezTo>
                    <a:pt x="253" y="331"/>
                    <a:pt x="253" y="331"/>
                    <a:pt x="253" y="331"/>
                  </a:cubicBezTo>
                  <a:cubicBezTo>
                    <a:pt x="263" y="320"/>
                    <a:pt x="263" y="320"/>
                    <a:pt x="263" y="320"/>
                  </a:cubicBezTo>
                  <a:cubicBezTo>
                    <a:pt x="274" y="307"/>
                    <a:pt x="274" y="307"/>
                    <a:pt x="274" y="307"/>
                  </a:cubicBezTo>
                  <a:cubicBezTo>
                    <a:pt x="274" y="289"/>
                    <a:pt x="274" y="289"/>
                    <a:pt x="274" y="289"/>
                  </a:cubicBezTo>
                  <a:cubicBezTo>
                    <a:pt x="274" y="289"/>
                    <a:pt x="291" y="291"/>
                    <a:pt x="292" y="291"/>
                  </a:cubicBezTo>
                  <a:cubicBezTo>
                    <a:pt x="294" y="290"/>
                    <a:pt x="294" y="282"/>
                    <a:pt x="294" y="282"/>
                  </a:cubicBezTo>
                  <a:cubicBezTo>
                    <a:pt x="311" y="284"/>
                    <a:pt x="311" y="284"/>
                    <a:pt x="311" y="284"/>
                  </a:cubicBezTo>
                  <a:cubicBezTo>
                    <a:pt x="325" y="302"/>
                    <a:pt x="325" y="302"/>
                    <a:pt x="325" y="302"/>
                  </a:cubicBezTo>
                  <a:cubicBezTo>
                    <a:pt x="325" y="302"/>
                    <a:pt x="342" y="286"/>
                    <a:pt x="343" y="285"/>
                  </a:cubicBezTo>
                  <a:cubicBezTo>
                    <a:pt x="345" y="284"/>
                    <a:pt x="354" y="291"/>
                    <a:pt x="354" y="291"/>
                  </a:cubicBezTo>
                  <a:cubicBezTo>
                    <a:pt x="360" y="289"/>
                    <a:pt x="360" y="289"/>
                    <a:pt x="360" y="289"/>
                  </a:cubicBezTo>
                  <a:cubicBezTo>
                    <a:pt x="357" y="277"/>
                    <a:pt x="357" y="277"/>
                    <a:pt x="357" y="277"/>
                  </a:cubicBezTo>
                  <a:cubicBezTo>
                    <a:pt x="378" y="256"/>
                    <a:pt x="378" y="256"/>
                    <a:pt x="378" y="256"/>
                  </a:cubicBezTo>
                  <a:cubicBezTo>
                    <a:pt x="394" y="254"/>
                    <a:pt x="394" y="254"/>
                    <a:pt x="394" y="254"/>
                  </a:cubicBezTo>
                  <a:cubicBezTo>
                    <a:pt x="394" y="254"/>
                    <a:pt x="410" y="279"/>
                    <a:pt x="414" y="281"/>
                  </a:cubicBezTo>
                  <a:cubicBezTo>
                    <a:pt x="417" y="284"/>
                    <a:pt x="432" y="276"/>
                    <a:pt x="441" y="274"/>
                  </a:cubicBezTo>
                  <a:cubicBezTo>
                    <a:pt x="450" y="271"/>
                    <a:pt x="459" y="266"/>
                    <a:pt x="459" y="266"/>
                  </a:cubicBezTo>
                  <a:cubicBezTo>
                    <a:pt x="450" y="254"/>
                    <a:pt x="450" y="254"/>
                    <a:pt x="450" y="254"/>
                  </a:cubicBezTo>
                  <a:cubicBezTo>
                    <a:pt x="450" y="254"/>
                    <a:pt x="450" y="252"/>
                    <a:pt x="451" y="250"/>
                  </a:cubicBezTo>
                  <a:cubicBezTo>
                    <a:pt x="444" y="243"/>
                    <a:pt x="443" y="242"/>
                    <a:pt x="433" y="236"/>
                  </a:cubicBezTo>
                  <a:cubicBezTo>
                    <a:pt x="423" y="229"/>
                    <a:pt x="416" y="224"/>
                    <a:pt x="413" y="221"/>
                  </a:cubicBezTo>
                  <a:cubicBezTo>
                    <a:pt x="411" y="217"/>
                    <a:pt x="400" y="209"/>
                    <a:pt x="395" y="209"/>
                  </a:cubicBezTo>
                  <a:cubicBezTo>
                    <a:pt x="390" y="208"/>
                    <a:pt x="380" y="201"/>
                    <a:pt x="379" y="199"/>
                  </a:cubicBezTo>
                  <a:cubicBezTo>
                    <a:pt x="377" y="197"/>
                    <a:pt x="359" y="186"/>
                    <a:pt x="356" y="180"/>
                  </a:cubicBezTo>
                  <a:cubicBezTo>
                    <a:pt x="353" y="174"/>
                    <a:pt x="351" y="168"/>
                    <a:pt x="347" y="165"/>
                  </a:cubicBezTo>
                  <a:cubicBezTo>
                    <a:pt x="344" y="163"/>
                    <a:pt x="328" y="163"/>
                    <a:pt x="325" y="160"/>
                  </a:cubicBezTo>
                  <a:cubicBezTo>
                    <a:pt x="322" y="158"/>
                    <a:pt x="323" y="163"/>
                    <a:pt x="311" y="152"/>
                  </a:cubicBezTo>
                  <a:cubicBezTo>
                    <a:pt x="298" y="141"/>
                    <a:pt x="276" y="129"/>
                    <a:pt x="294" y="135"/>
                  </a:cubicBezTo>
                  <a:cubicBezTo>
                    <a:pt x="298" y="136"/>
                    <a:pt x="308" y="136"/>
                    <a:pt x="310" y="139"/>
                  </a:cubicBezTo>
                  <a:cubicBezTo>
                    <a:pt x="312" y="141"/>
                    <a:pt x="318" y="153"/>
                    <a:pt x="325" y="151"/>
                  </a:cubicBezTo>
                  <a:cubicBezTo>
                    <a:pt x="331" y="149"/>
                    <a:pt x="336" y="141"/>
                    <a:pt x="337" y="142"/>
                  </a:cubicBezTo>
                  <a:cubicBezTo>
                    <a:pt x="337" y="143"/>
                    <a:pt x="352" y="161"/>
                    <a:pt x="361" y="162"/>
                  </a:cubicBezTo>
                  <a:cubicBezTo>
                    <a:pt x="369" y="162"/>
                    <a:pt x="368" y="167"/>
                    <a:pt x="371" y="166"/>
                  </a:cubicBezTo>
                  <a:cubicBezTo>
                    <a:pt x="373" y="165"/>
                    <a:pt x="372" y="158"/>
                    <a:pt x="377" y="161"/>
                  </a:cubicBezTo>
                  <a:cubicBezTo>
                    <a:pt x="382" y="165"/>
                    <a:pt x="382" y="169"/>
                    <a:pt x="387" y="171"/>
                  </a:cubicBezTo>
                  <a:cubicBezTo>
                    <a:pt x="393" y="173"/>
                    <a:pt x="436" y="200"/>
                    <a:pt x="437" y="197"/>
                  </a:cubicBezTo>
                  <a:cubicBezTo>
                    <a:pt x="438" y="194"/>
                    <a:pt x="424" y="176"/>
                    <a:pt x="424" y="165"/>
                  </a:cubicBezTo>
                  <a:cubicBezTo>
                    <a:pt x="423" y="153"/>
                    <a:pt x="434" y="146"/>
                    <a:pt x="437" y="148"/>
                  </a:cubicBezTo>
                  <a:cubicBezTo>
                    <a:pt x="438" y="148"/>
                    <a:pt x="438" y="149"/>
                    <a:pt x="439" y="149"/>
                  </a:cubicBezTo>
                  <a:cubicBezTo>
                    <a:pt x="442" y="147"/>
                    <a:pt x="445" y="143"/>
                    <a:pt x="445" y="143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17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200" kern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Freeform 24">
              <a:extLst>
                <a:ext uri="{FF2B5EF4-FFF2-40B4-BE49-F238E27FC236}">
                  <a16:creationId xmlns:a16="http://schemas.microsoft.com/office/drawing/2014/main" id="{751EC613-A252-40AC-8921-B98BC5BA3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3342" y="811427"/>
              <a:ext cx="1292341" cy="1426735"/>
            </a:xfrm>
            <a:custGeom>
              <a:avLst/>
              <a:gdLst>
                <a:gd name="T0" fmla="*/ 2147483647 w 390"/>
                <a:gd name="T1" fmla="*/ 2147483647 h 437"/>
                <a:gd name="T2" fmla="*/ 2147483647 w 390"/>
                <a:gd name="T3" fmla="*/ 2147483647 h 437"/>
                <a:gd name="T4" fmla="*/ 2147483647 w 390"/>
                <a:gd name="T5" fmla="*/ 2147483647 h 437"/>
                <a:gd name="T6" fmla="*/ 2147483647 w 390"/>
                <a:gd name="T7" fmla="*/ 2147483647 h 437"/>
                <a:gd name="T8" fmla="*/ 2147483647 w 390"/>
                <a:gd name="T9" fmla="*/ 2147483647 h 437"/>
                <a:gd name="T10" fmla="*/ 2147483647 w 390"/>
                <a:gd name="T11" fmla="*/ 2147483647 h 437"/>
                <a:gd name="T12" fmla="*/ 2147483647 w 390"/>
                <a:gd name="T13" fmla="*/ 2147483647 h 437"/>
                <a:gd name="T14" fmla="*/ 2147483647 w 390"/>
                <a:gd name="T15" fmla="*/ 2147483647 h 437"/>
                <a:gd name="T16" fmla="*/ 2147483647 w 390"/>
                <a:gd name="T17" fmla="*/ 2147483647 h 437"/>
                <a:gd name="T18" fmla="*/ 2147483647 w 390"/>
                <a:gd name="T19" fmla="*/ 2147483647 h 437"/>
                <a:gd name="T20" fmla="*/ 2147483647 w 390"/>
                <a:gd name="T21" fmla="*/ 2147483647 h 437"/>
                <a:gd name="T22" fmla="*/ 2147483647 w 390"/>
                <a:gd name="T23" fmla="*/ 2147483647 h 437"/>
                <a:gd name="T24" fmla="*/ 2147483647 w 390"/>
                <a:gd name="T25" fmla="*/ 2147483647 h 437"/>
                <a:gd name="T26" fmla="*/ 2147483647 w 390"/>
                <a:gd name="T27" fmla="*/ 2147483647 h 437"/>
                <a:gd name="T28" fmla="*/ 2147483647 w 390"/>
                <a:gd name="T29" fmla="*/ 2147483647 h 437"/>
                <a:gd name="T30" fmla="*/ 2147483647 w 390"/>
                <a:gd name="T31" fmla="*/ 2147483647 h 437"/>
                <a:gd name="T32" fmla="*/ 2147483647 w 390"/>
                <a:gd name="T33" fmla="*/ 2147483647 h 437"/>
                <a:gd name="T34" fmla="*/ 2147483647 w 390"/>
                <a:gd name="T35" fmla="*/ 2147483647 h 437"/>
                <a:gd name="T36" fmla="*/ 2147483647 w 390"/>
                <a:gd name="T37" fmla="*/ 2147483647 h 437"/>
                <a:gd name="T38" fmla="*/ 2147483647 w 390"/>
                <a:gd name="T39" fmla="*/ 2147483647 h 437"/>
                <a:gd name="T40" fmla="*/ 2147483647 w 390"/>
                <a:gd name="T41" fmla="*/ 2147483647 h 437"/>
                <a:gd name="T42" fmla="*/ 2147483647 w 390"/>
                <a:gd name="T43" fmla="*/ 2147483647 h 437"/>
                <a:gd name="T44" fmla="*/ 2147483647 w 390"/>
                <a:gd name="T45" fmla="*/ 2147483647 h 437"/>
                <a:gd name="T46" fmla="*/ 2147483647 w 390"/>
                <a:gd name="T47" fmla="*/ 2147483647 h 437"/>
                <a:gd name="T48" fmla="*/ 2147483647 w 390"/>
                <a:gd name="T49" fmla="*/ 2147483647 h 437"/>
                <a:gd name="T50" fmla="*/ 2147483647 w 390"/>
                <a:gd name="T51" fmla="*/ 2147483647 h 437"/>
                <a:gd name="T52" fmla="*/ 2147483647 w 390"/>
                <a:gd name="T53" fmla="*/ 2147483647 h 437"/>
                <a:gd name="T54" fmla="*/ 2147483647 w 390"/>
                <a:gd name="T55" fmla="*/ 2147483647 h 437"/>
                <a:gd name="T56" fmla="*/ 2147483647 w 390"/>
                <a:gd name="T57" fmla="*/ 2147483647 h 437"/>
                <a:gd name="T58" fmla="*/ 2147483647 w 390"/>
                <a:gd name="T59" fmla="*/ 2147483647 h 437"/>
                <a:gd name="T60" fmla="*/ 2147483647 w 390"/>
                <a:gd name="T61" fmla="*/ 2147483647 h 437"/>
                <a:gd name="T62" fmla="*/ 2147483647 w 390"/>
                <a:gd name="T63" fmla="*/ 2147483647 h 437"/>
                <a:gd name="T64" fmla="*/ 2147483647 w 390"/>
                <a:gd name="T65" fmla="*/ 2147483647 h 437"/>
                <a:gd name="T66" fmla="*/ 2147483647 w 390"/>
                <a:gd name="T67" fmla="*/ 2147483647 h 437"/>
                <a:gd name="T68" fmla="*/ 2147483647 w 390"/>
                <a:gd name="T69" fmla="*/ 2147483647 h 437"/>
                <a:gd name="T70" fmla="*/ 2147483647 w 390"/>
                <a:gd name="T71" fmla="*/ 2147483647 h 437"/>
                <a:gd name="T72" fmla="*/ 2147483647 w 390"/>
                <a:gd name="T73" fmla="*/ 2147483647 h 437"/>
                <a:gd name="T74" fmla="*/ 2147483647 w 390"/>
                <a:gd name="T75" fmla="*/ 2147483647 h 437"/>
                <a:gd name="T76" fmla="*/ 2147483647 w 390"/>
                <a:gd name="T77" fmla="*/ 2147483647 h 437"/>
                <a:gd name="T78" fmla="*/ 2147483647 w 390"/>
                <a:gd name="T79" fmla="*/ 2147483647 h 437"/>
                <a:gd name="T80" fmla="*/ 2147483647 w 390"/>
                <a:gd name="T81" fmla="*/ 2147483647 h 437"/>
                <a:gd name="T82" fmla="*/ 2147483647 w 390"/>
                <a:gd name="T83" fmla="*/ 2147483647 h 437"/>
                <a:gd name="T84" fmla="*/ 2147483647 w 390"/>
                <a:gd name="T85" fmla="*/ 2147483647 h 437"/>
                <a:gd name="T86" fmla="*/ 2147483647 w 390"/>
                <a:gd name="T87" fmla="*/ 2147483647 h 437"/>
                <a:gd name="T88" fmla="*/ 2147483647 w 390"/>
                <a:gd name="T89" fmla="*/ 2147483647 h 437"/>
                <a:gd name="T90" fmla="*/ 2147483647 w 390"/>
                <a:gd name="T91" fmla="*/ 2147483647 h 43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90"/>
                <a:gd name="T139" fmla="*/ 0 h 437"/>
                <a:gd name="T140" fmla="*/ 390 w 390"/>
                <a:gd name="T141" fmla="*/ 437 h 43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90" h="437">
                  <a:moveTo>
                    <a:pt x="251" y="420"/>
                  </a:moveTo>
                  <a:cubicBezTo>
                    <a:pt x="262" y="429"/>
                    <a:pt x="262" y="429"/>
                    <a:pt x="262" y="429"/>
                  </a:cubicBezTo>
                  <a:cubicBezTo>
                    <a:pt x="268" y="423"/>
                    <a:pt x="268" y="423"/>
                    <a:pt x="268" y="423"/>
                  </a:cubicBezTo>
                  <a:cubicBezTo>
                    <a:pt x="278" y="431"/>
                    <a:pt x="278" y="431"/>
                    <a:pt x="278" y="431"/>
                  </a:cubicBezTo>
                  <a:cubicBezTo>
                    <a:pt x="286" y="436"/>
                    <a:pt x="286" y="436"/>
                    <a:pt x="286" y="436"/>
                  </a:cubicBezTo>
                  <a:cubicBezTo>
                    <a:pt x="296" y="431"/>
                    <a:pt x="296" y="431"/>
                    <a:pt x="296" y="431"/>
                  </a:cubicBezTo>
                  <a:cubicBezTo>
                    <a:pt x="303" y="434"/>
                    <a:pt x="303" y="434"/>
                    <a:pt x="303" y="434"/>
                  </a:cubicBezTo>
                  <a:cubicBezTo>
                    <a:pt x="303" y="434"/>
                    <a:pt x="324" y="423"/>
                    <a:pt x="341" y="408"/>
                  </a:cubicBezTo>
                  <a:cubicBezTo>
                    <a:pt x="357" y="393"/>
                    <a:pt x="351" y="376"/>
                    <a:pt x="353" y="374"/>
                  </a:cubicBezTo>
                  <a:cubicBezTo>
                    <a:pt x="355" y="373"/>
                    <a:pt x="345" y="366"/>
                    <a:pt x="345" y="366"/>
                  </a:cubicBezTo>
                  <a:cubicBezTo>
                    <a:pt x="346" y="358"/>
                    <a:pt x="346" y="358"/>
                    <a:pt x="346" y="358"/>
                  </a:cubicBezTo>
                  <a:cubicBezTo>
                    <a:pt x="354" y="357"/>
                    <a:pt x="354" y="357"/>
                    <a:pt x="354" y="357"/>
                  </a:cubicBezTo>
                  <a:cubicBezTo>
                    <a:pt x="361" y="350"/>
                    <a:pt x="361" y="350"/>
                    <a:pt x="361" y="350"/>
                  </a:cubicBezTo>
                  <a:cubicBezTo>
                    <a:pt x="361" y="350"/>
                    <a:pt x="353" y="341"/>
                    <a:pt x="352" y="337"/>
                  </a:cubicBezTo>
                  <a:cubicBezTo>
                    <a:pt x="350" y="333"/>
                    <a:pt x="356" y="333"/>
                    <a:pt x="357" y="331"/>
                  </a:cubicBezTo>
                  <a:cubicBezTo>
                    <a:pt x="357" y="330"/>
                    <a:pt x="357" y="323"/>
                    <a:pt x="357" y="323"/>
                  </a:cubicBezTo>
                  <a:cubicBezTo>
                    <a:pt x="357" y="323"/>
                    <a:pt x="360" y="325"/>
                    <a:pt x="361" y="312"/>
                  </a:cubicBezTo>
                  <a:cubicBezTo>
                    <a:pt x="362" y="299"/>
                    <a:pt x="360" y="303"/>
                    <a:pt x="360" y="300"/>
                  </a:cubicBezTo>
                  <a:cubicBezTo>
                    <a:pt x="359" y="296"/>
                    <a:pt x="363" y="291"/>
                    <a:pt x="363" y="289"/>
                  </a:cubicBezTo>
                  <a:cubicBezTo>
                    <a:pt x="364" y="287"/>
                    <a:pt x="345" y="288"/>
                    <a:pt x="345" y="288"/>
                  </a:cubicBezTo>
                  <a:cubicBezTo>
                    <a:pt x="347" y="282"/>
                    <a:pt x="347" y="282"/>
                    <a:pt x="347" y="282"/>
                  </a:cubicBezTo>
                  <a:cubicBezTo>
                    <a:pt x="331" y="273"/>
                    <a:pt x="331" y="273"/>
                    <a:pt x="331" y="273"/>
                  </a:cubicBezTo>
                  <a:cubicBezTo>
                    <a:pt x="331" y="257"/>
                    <a:pt x="331" y="257"/>
                    <a:pt x="331" y="257"/>
                  </a:cubicBezTo>
                  <a:cubicBezTo>
                    <a:pt x="331" y="257"/>
                    <a:pt x="342" y="238"/>
                    <a:pt x="344" y="231"/>
                  </a:cubicBezTo>
                  <a:cubicBezTo>
                    <a:pt x="346" y="224"/>
                    <a:pt x="336" y="223"/>
                    <a:pt x="334" y="217"/>
                  </a:cubicBezTo>
                  <a:cubicBezTo>
                    <a:pt x="332" y="211"/>
                    <a:pt x="349" y="201"/>
                    <a:pt x="351" y="199"/>
                  </a:cubicBezTo>
                  <a:cubicBezTo>
                    <a:pt x="353" y="198"/>
                    <a:pt x="353" y="166"/>
                    <a:pt x="353" y="166"/>
                  </a:cubicBezTo>
                  <a:cubicBezTo>
                    <a:pt x="347" y="155"/>
                    <a:pt x="347" y="155"/>
                    <a:pt x="347" y="155"/>
                  </a:cubicBezTo>
                  <a:cubicBezTo>
                    <a:pt x="347" y="155"/>
                    <a:pt x="348" y="152"/>
                    <a:pt x="351" y="147"/>
                  </a:cubicBezTo>
                  <a:cubicBezTo>
                    <a:pt x="354" y="142"/>
                    <a:pt x="342" y="135"/>
                    <a:pt x="342" y="135"/>
                  </a:cubicBezTo>
                  <a:cubicBezTo>
                    <a:pt x="342" y="135"/>
                    <a:pt x="336" y="127"/>
                    <a:pt x="343" y="110"/>
                  </a:cubicBezTo>
                  <a:cubicBezTo>
                    <a:pt x="350" y="93"/>
                    <a:pt x="370" y="94"/>
                    <a:pt x="376" y="90"/>
                  </a:cubicBezTo>
                  <a:cubicBezTo>
                    <a:pt x="382" y="86"/>
                    <a:pt x="379" y="74"/>
                    <a:pt x="379" y="74"/>
                  </a:cubicBezTo>
                  <a:cubicBezTo>
                    <a:pt x="390" y="65"/>
                    <a:pt x="390" y="65"/>
                    <a:pt x="390" y="65"/>
                  </a:cubicBezTo>
                  <a:cubicBezTo>
                    <a:pt x="371" y="41"/>
                    <a:pt x="371" y="41"/>
                    <a:pt x="371" y="41"/>
                  </a:cubicBezTo>
                  <a:cubicBezTo>
                    <a:pt x="371" y="41"/>
                    <a:pt x="368" y="30"/>
                    <a:pt x="372" y="28"/>
                  </a:cubicBezTo>
                  <a:cubicBezTo>
                    <a:pt x="377" y="26"/>
                    <a:pt x="376" y="17"/>
                    <a:pt x="377" y="15"/>
                  </a:cubicBezTo>
                  <a:cubicBezTo>
                    <a:pt x="377" y="14"/>
                    <a:pt x="382" y="8"/>
                    <a:pt x="385" y="3"/>
                  </a:cubicBezTo>
                  <a:cubicBezTo>
                    <a:pt x="382" y="5"/>
                    <a:pt x="379" y="8"/>
                    <a:pt x="379" y="8"/>
                  </a:cubicBezTo>
                  <a:cubicBezTo>
                    <a:pt x="379" y="8"/>
                    <a:pt x="355" y="2"/>
                    <a:pt x="354" y="1"/>
                  </a:cubicBezTo>
                  <a:cubicBezTo>
                    <a:pt x="353" y="0"/>
                    <a:pt x="319" y="30"/>
                    <a:pt x="316" y="31"/>
                  </a:cubicBezTo>
                  <a:cubicBezTo>
                    <a:pt x="314" y="33"/>
                    <a:pt x="307" y="25"/>
                    <a:pt x="307" y="25"/>
                  </a:cubicBezTo>
                  <a:cubicBezTo>
                    <a:pt x="290" y="30"/>
                    <a:pt x="290" y="30"/>
                    <a:pt x="290" y="30"/>
                  </a:cubicBezTo>
                  <a:cubicBezTo>
                    <a:pt x="270" y="15"/>
                    <a:pt x="270" y="15"/>
                    <a:pt x="270" y="15"/>
                  </a:cubicBezTo>
                  <a:cubicBezTo>
                    <a:pt x="242" y="17"/>
                    <a:pt x="242" y="17"/>
                    <a:pt x="242" y="17"/>
                  </a:cubicBezTo>
                  <a:cubicBezTo>
                    <a:pt x="242" y="17"/>
                    <a:pt x="240" y="55"/>
                    <a:pt x="238" y="61"/>
                  </a:cubicBezTo>
                  <a:cubicBezTo>
                    <a:pt x="236" y="66"/>
                    <a:pt x="214" y="77"/>
                    <a:pt x="212" y="78"/>
                  </a:cubicBezTo>
                  <a:cubicBezTo>
                    <a:pt x="211" y="78"/>
                    <a:pt x="212" y="75"/>
                    <a:pt x="207" y="72"/>
                  </a:cubicBezTo>
                  <a:cubicBezTo>
                    <a:pt x="203" y="69"/>
                    <a:pt x="186" y="79"/>
                    <a:pt x="186" y="79"/>
                  </a:cubicBezTo>
                  <a:cubicBezTo>
                    <a:pt x="184" y="65"/>
                    <a:pt x="184" y="65"/>
                    <a:pt x="184" y="65"/>
                  </a:cubicBezTo>
                  <a:cubicBezTo>
                    <a:pt x="184" y="65"/>
                    <a:pt x="113" y="59"/>
                    <a:pt x="113" y="58"/>
                  </a:cubicBezTo>
                  <a:cubicBezTo>
                    <a:pt x="113" y="57"/>
                    <a:pt x="97" y="77"/>
                    <a:pt x="97" y="77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84" y="68"/>
                    <a:pt x="60" y="71"/>
                    <a:pt x="57" y="71"/>
                  </a:cubicBezTo>
                  <a:cubicBezTo>
                    <a:pt x="54" y="71"/>
                    <a:pt x="58" y="84"/>
                    <a:pt x="59" y="85"/>
                  </a:cubicBezTo>
                  <a:cubicBezTo>
                    <a:pt x="59" y="87"/>
                    <a:pt x="46" y="95"/>
                    <a:pt x="38" y="100"/>
                  </a:cubicBezTo>
                  <a:cubicBezTo>
                    <a:pt x="31" y="106"/>
                    <a:pt x="16" y="130"/>
                    <a:pt x="16" y="131"/>
                  </a:cubicBezTo>
                  <a:cubicBezTo>
                    <a:pt x="16" y="132"/>
                    <a:pt x="17" y="138"/>
                    <a:pt x="18" y="143"/>
                  </a:cubicBezTo>
                  <a:cubicBezTo>
                    <a:pt x="18" y="148"/>
                    <a:pt x="6" y="152"/>
                    <a:pt x="4" y="154"/>
                  </a:cubicBezTo>
                  <a:cubicBezTo>
                    <a:pt x="2" y="155"/>
                    <a:pt x="5" y="166"/>
                    <a:pt x="5" y="166"/>
                  </a:cubicBezTo>
                  <a:cubicBezTo>
                    <a:pt x="5" y="166"/>
                    <a:pt x="0" y="165"/>
                    <a:pt x="1" y="178"/>
                  </a:cubicBezTo>
                  <a:cubicBezTo>
                    <a:pt x="3" y="192"/>
                    <a:pt x="10" y="192"/>
                    <a:pt x="10" y="192"/>
                  </a:cubicBezTo>
                  <a:cubicBezTo>
                    <a:pt x="10" y="192"/>
                    <a:pt x="6" y="206"/>
                    <a:pt x="6" y="209"/>
                  </a:cubicBezTo>
                  <a:cubicBezTo>
                    <a:pt x="6" y="212"/>
                    <a:pt x="17" y="214"/>
                    <a:pt x="19" y="225"/>
                  </a:cubicBezTo>
                  <a:cubicBezTo>
                    <a:pt x="21" y="237"/>
                    <a:pt x="3" y="248"/>
                    <a:pt x="3" y="248"/>
                  </a:cubicBezTo>
                  <a:cubicBezTo>
                    <a:pt x="2" y="248"/>
                    <a:pt x="2" y="248"/>
                    <a:pt x="2" y="248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3" y="255"/>
                    <a:pt x="7" y="258"/>
                    <a:pt x="9" y="261"/>
                  </a:cubicBezTo>
                  <a:cubicBezTo>
                    <a:pt x="11" y="263"/>
                    <a:pt x="8" y="267"/>
                    <a:pt x="9" y="272"/>
                  </a:cubicBezTo>
                  <a:cubicBezTo>
                    <a:pt x="10" y="277"/>
                    <a:pt x="12" y="277"/>
                    <a:pt x="12" y="286"/>
                  </a:cubicBezTo>
                  <a:cubicBezTo>
                    <a:pt x="12" y="291"/>
                    <a:pt x="12" y="296"/>
                    <a:pt x="12" y="302"/>
                  </a:cubicBezTo>
                  <a:cubicBezTo>
                    <a:pt x="16" y="302"/>
                    <a:pt x="16" y="302"/>
                    <a:pt x="16" y="302"/>
                  </a:cubicBezTo>
                  <a:cubicBezTo>
                    <a:pt x="20" y="322"/>
                    <a:pt x="20" y="322"/>
                    <a:pt x="20" y="322"/>
                  </a:cubicBezTo>
                  <a:cubicBezTo>
                    <a:pt x="37" y="337"/>
                    <a:pt x="37" y="337"/>
                    <a:pt x="37" y="337"/>
                  </a:cubicBezTo>
                  <a:cubicBezTo>
                    <a:pt x="37" y="337"/>
                    <a:pt x="31" y="346"/>
                    <a:pt x="32" y="351"/>
                  </a:cubicBezTo>
                  <a:cubicBezTo>
                    <a:pt x="32" y="356"/>
                    <a:pt x="48" y="355"/>
                    <a:pt x="57" y="356"/>
                  </a:cubicBezTo>
                  <a:cubicBezTo>
                    <a:pt x="66" y="356"/>
                    <a:pt x="80" y="349"/>
                    <a:pt x="80" y="349"/>
                  </a:cubicBezTo>
                  <a:cubicBezTo>
                    <a:pt x="80" y="349"/>
                    <a:pt x="97" y="374"/>
                    <a:pt x="98" y="379"/>
                  </a:cubicBezTo>
                  <a:cubicBezTo>
                    <a:pt x="99" y="385"/>
                    <a:pt x="94" y="387"/>
                    <a:pt x="94" y="387"/>
                  </a:cubicBezTo>
                  <a:cubicBezTo>
                    <a:pt x="110" y="407"/>
                    <a:pt x="110" y="407"/>
                    <a:pt x="110" y="407"/>
                  </a:cubicBezTo>
                  <a:cubicBezTo>
                    <a:pt x="114" y="403"/>
                    <a:pt x="114" y="403"/>
                    <a:pt x="114" y="403"/>
                  </a:cubicBezTo>
                  <a:cubicBezTo>
                    <a:pt x="127" y="408"/>
                    <a:pt x="127" y="408"/>
                    <a:pt x="127" y="408"/>
                  </a:cubicBezTo>
                  <a:cubicBezTo>
                    <a:pt x="134" y="401"/>
                    <a:pt x="134" y="401"/>
                    <a:pt x="134" y="401"/>
                  </a:cubicBezTo>
                  <a:cubicBezTo>
                    <a:pt x="134" y="401"/>
                    <a:pt x="140" y="406"/>
                    <a:pt x="144" y="406"/>
                  </a:cubicBezTo>
                  <a:cubicBezTo>
                    <a:pt x="148" y="407"/>
                    <a:pt x="182" y="379"/>
                    <a:pt x="182" y="379"/>
                  </a:cubicBezTo>
                  <a:cubicBezTo>
                    <a:pt x="196" y="394"/>
                    <a:pt x="196" y="394"/>
                    <a:pt x="196" y="394"/>
                  </a:cubicBezTo>
                  <a:cubicBezTo>
                    <a:pt x="196" y="394"/>
                    <a:pt x="211" y="396"/>
                    <a:pt x="211" y="399"/>
                  </a:cubicBezTo>
                  <a:cubicBezTo>
                    <a:pt x="211" y="402"/>
                    <a:pt x="199" y="408"/>
                    <a:pt x="197" y="409"/>
                  </a:cubicBezTo>
                  <a:cubicBezTo>
                    <a:pt x="196" y="409"/>
                    <a:pt x="218" y="431"/>
                    <a:pt x="224" y="437"/>
                  </a:cubicBezTo>
                  <a:cubicBezTo>
                    <a:pt x="230" y="437"/>
                    <a:pt x="236" y="436"/>
                    <a:pt x="239" y="436"/>
                  </a:cubicBezTo>
                  <a:cubicBezTo>
                    <a:pt x="245" y="436"/>
                    <a:pt x="251" y="420"/>
                    <a:pt x="251" y="420"/>
                  </a:cubicBez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2" name="Freeform 25">
              <a:extLst>
                <a:ext uri="{FF2B5EF4-FFF2-40B4-BE49-F238E27FC236}">
                  <a16:creationId xmlns:a16="http://schemas.microsoft.com/office/drawing/2014/main" id="{E8D1073B-50E6-42A6-BE6F-C999B95F3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8959" y="802151"/>
              <a:ext cx="1238132" cy="1562445"/>
            </a:xfrm>
            <a:custGeom>
              <a:avLst/>
              <a:gdLst>
                <a:gd name="T0" fmla="*/ 2147483647 w 373"/>
                <a:gd name="T1" fmla="*/ 2147483647 h 480"/>
                <a:gd name="T2" fmla="*/ 2147483647 w 373"/>
                <a:gd name="T3" fmla="*/ 2147483647 h 480"/>
                <a:gd name="T4" fmla="*/ 2147483647 w 373"/>
                <a:gd name="T5" fmla="*/ 2147483647 h 480"/>
                <a:gd name="T6" fmla="*/ 2147483647 w 373"/>
                <a:gd name="T7" fmla="*/ 2147483647 h 480"/>
                <a:gd name="T8" fmla="*/ 2147483647 w 373"/>
                <a:gd name="T9" fmla="*/ 2147483647 h 480"/>
                <a:gd name="T10" fmla="*/ 2147483647 w 373"/>
                <a:gd name="T11" fmla="*/ 2147483647 h 480"/>
                <a:gd name="T12" fmla="*/ 2147483647 w 373"/>
                <a:gd name="T13" fmla="*/ 2147483647 h 480"/>
                <a:gd name="T14" fmla="*/ 2147483647 w 373"/>
                <a:gd name="T15" fmla="*/ 2147483647 h 480"/>
                <a:gd name="T16" fmla="*/ 2147483647 w 373"/>
                <a:gd name="T17" fmla="*/ 2147483647 h 480"/>
                <a:gd name="T18" fmla="*/ 2147483647 w 373"/>
                <a:gd name="T19" fmla="*/ 2147483647 h 480"/>
                <a:gd name="T20" fmla="*/ 2147483647 w 373"/>
                <a:gd name="T21" fmla="*/ 2147483647 h 480"/>
                <a:gd name="T22" fmla="*/ 2147483647 w 373"/>
                <a:gd name="T23" fmla="*/ 2147483647 h 480"/>
                <a:gd name="T24" fmla="*/ 2147483647 w 373"/>
                <a:gd name="T25" fmla="*/ 2147483647 h 480"/>
                <a:gd name="T26" fmla="*/ 2147483647 w 373"/>
                <a:gd name="T27" fmla="*/ 2147483647 h 480"/>
                <a:gd name="T28" fmla="*/ 2147483647 w 373"/>
                <a:gd name="T29" fmla="*/ 2147483647 h 480"/>
                <a:gd name="T30" fmla="*/ 2147483647 w 373"/>
                <a:gd name="T31" fmla="*/ 2147483647 h 480"/>
                <a:gd name="T32" fmla="*/ 2147483647 w 373"/>
                <a:gd name="T33" fmla="*/ 2147483647 h 480"/>
                <a:gd name="T34" fmla="*/ 2147483647 w 373"/>
                <a:gd name="T35" fmla="*/ 2147483647 h 480"/>
                <a:gd name="T36" fmla="*/ 2147483647 w 373"/>
                <a:gd name="T37" fmla="*/ 2147483647 h 480"/>
                <a:gd name="T38" fmla="*/ 2147483647 w 373"/>
                <a:gd name="T39" fmla="*/ 2147483647 h 480"/>
                <a:gd name="T40" fmla="*/ 2147483647 w 373"/>
                <a:gd name="T41" fmla="*/ 2147483647 h 480"/>
                <a:gd name="T42" fmla="*/ 2147483647 w 373"/>
                <a:gd name="T43" fmla="*/ 2147483647 h 480"/>
                <a:gd name="T44" fmla="*/ 2147483647 w 373"/>
                <a:gd name="T45" fmla="*/ 2147483647 h 480"/>
                <a:gd name="T46" fmla="*/ 2147483647 w 373"/>
                <a:gd name="T47" fmla="*/ 2147483647 h 480"/>
                <a:gd name="T48" fmla="*/ 2147483647 w 373"/>
                <a:gd name="T49" fmla="*/ 2147483647 h 480"/>
                <a:gd name="T50" fmla="*/ 2147483647 w 373"/>
                <a:gd name="T51" fmla="*/ 2147483647 h 480"/>
                <a:gd name="T52" fmla="*/ 2147483647 w 373"/>
                <a:gd name="T53" fmla="*/ 2147483647 h 480"/>
                <a:gd name="T54" fmla="*/ 2147483647 w 373"/>
                <a:gd name="T55" fmla="*/ 2147483647 h 480"/>
                <a:gd name="T56" fmla="*/ 2147483647 w 373"/>
                <a:gd name="T57" fmla="*/ 2147483647 h 480"/>
                <a:gd name="T58" fmla="*/ 2147483647 w 373"/>
                <a:gd name="T59" fmla="*/ 2147483647 h 480"/>
                <a:gd name="T60" fmla="*/ 2147483647 w 373"/>
                <a:gd name="T61" fmla="*/ 2147483647 h 480"/>
                <a:gd name="T62" fmla="*/ 2147483647 w 373"/>
                <a:gd name="T63" fmla="*/ 2147483647 h 480"/>
                <a:gd name="T64" fmla="*/ 2147483647 w 373"/>
                <a:gd name="T65" fmla="*/ 2147483647 h 480"/>
                <a:gd name="T66" fmla="*/ 2147483647 w 373"/>
                <a:gd name="T67" fmla="*/ 2147483647 h 480"/>
                <a:gd name="T68" fmla="*/ 2147483647 w 373"/>
                <a:gd name="T69" fmla="*/ 2147483647 h 480"/>
                <a:gd name="T70" fmla="*/ 2147483647 w 373"/>
                <a:gd name="T71" fmla="*/ 2147483647 h 480"/>
                <a:gd name="T72" fmla="*/ 2147483647 w 373"/>
                <a:gd name="T73" fmla="*/ 2147483647 h 480"/>
                <a:gd name="T74" fmla="*/ 2147483647 w 373"/>
                <a:gd name="T75" fmla="*/ 2147483647 h 480"/>
                <a:gd name="T76" fmla="*/ 2147483647 w 373"/>
                <a:gd name="T77" fmla="*/ 2147483647 h 480"/>
                <a:gd name="T78" fmla="*/ 2147483647 w 373"/>
                <a:gd name="T79" fmla="*/ 2147483647 h 480"/>
                <a:gd name="T80" fmla="*/ 2147483647 w 373"/>
                <a:gd name="T81" fmla="*/ 2147483647 h 480"/>
                <a:gd name="T82" fmla="*/ 2147483647 w 373"/>
                <a:gd name="T83" fmla="*/ 2147483647 h 480"/>
                <a:gd name="T84" fmla="*/ 2147483647 w 373"/>
                <a:gd name="T85" fmla="*/ 2147483647 h 480"/>
                <a:gd name="T86" fmla="*/ 2147483647 w 373"/>
                <a:gd name="T87" fmla="*/ 2147483647 h 480"/>
                <a:gd name="T88" fmla="*/ 2147483647 w 373"/>
                <a:gd name="T89" fmla="*/ 2147483647 h 480"/>
                <a:gd name="T90" fmla="*/ 0 w 373"/>
                <a:gd name="T91" fmla="*/ 2147483647 h 480"/>
                <a:gd name="T92" fmla="*/ 2147483647 w 373"/>
                <a:gd name="T93" fmla="*/ 2147483647 h 480"/>
                <a:gd name="T94" fmla="*/ 2147483647 w 373"/>
                <a:gd name="T95" fmla="*/ 2147483647 h 480"/>
                <a:gd name="T96" fmla="*/ 2147483647 w 373"/>
                <a:gd name="T97" fmla="*/ 2147483647 h 480"/>
                <a:gd name="T98" fmla="*/ 2147483647 w 373"/>
                <a:gd name="T99" fmla="*/ 2147483647 h 480"/>
                <a:gd name="T100" fmla="*/ 2147483647 w 373"/>
                <a:gd name="T101" fmla="*/ 2147483647 h 480"/>
                <a:gd name="T102" fmla="*/ 2147483647 w 373"/>
                <a:gd name="T103" fmla="*/ 2147483647 h 480"/>
                <a:gd name="T104" fmla="*/ 2147483647 w 373"/>
                <a:gd name="T105" fmla="*/ 2147483647 h 480"/>
                <a:gd name="T106" fmla="*/ 2147483647 w 373"/>
                <a:gd name="T107" fmla="*/ 2147483647 h 48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73"/>
                <a:gd name="T163" fmla="*/ 0 h 480"/>
                <a:gd name="T164" fmla="*/ 373 w 373"/>
                <a:gd name="T165" fmla="*/ 480 h 48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73" h="480">
                  <a:moveTo>
                    <a:pt x="45" y="394"/>
                  </a:moveTo>
                  <a:cubicBezTo>
                    <a:pt x="47" y="394"/>
                    <a:pt x="64" y="401"/>
                    <a:pt x="70" y="402"/>
                  </a:cubicBezTo>
                  <a:cubicBezTo>
                    <a:pt x="75" y="403"/>
                    <a:pt x="85" y="397"/>
                    <a:pt x="86" y="396"/>
                  </a:cubicBezTo>
                  <a:cubicBezTo>
                    <a:pt x="87" y="396"/>
                    <a:pt x="89" y="403"/>
                    <a:pt x="89" y="404"/>
                  </a:cubicBezTo>
                  <a:cubicBezTo>
                    <a:pt x="90" y="405"/>
                    <a:pt x="100" y="403"/>
                    <a:pt x="100" y="403"/>
                  </a:cubicBezTo>
                  <a:cubicBezTo>
                    <a:pt x="107" y="410"/>
                    <a:pt x="107" y="410"/>
                    <a:pt x="107" y="410"/>
                  </a:cubicBezTo>
                  <a:cubicBezTo>
                    <a:pt x="114" y="403"/>
                    <a:pt x="114" y="403"/>
                    <a:pt x="114" y="403"/>
                  </a:cubicBezTo>
                  <a:cubicBezTo>
                    <a:pt x="120" y="404"/>
                    <a:pt x="120" y="404"/>
                    <a:pt x="120" y="404"/>
                  </a:cubicBezTo>
                  <a:cubicBezTo>
                    <a:pt x="131" y="393"/>
                    <a:pt x="131" y="393"/>
                    <a:pt x="131" y="393"/>
                  </a:cubicBezTo>
                  <a:cubicBezTo>
                    <a:pt x="152" y="407"/>
                    <a:pt x="152" y="407"/>
                    <a:pt x="152" y="407"/>
                  </a:cubicBezTo>
                  <a:cubicBezTo>
                    <a:pt x="160" y="402"/>
                    <a:pt x="160" y="402"/>
                    <a:pt x="160" y="402"/>
                  </a:cubicBezTo>
                  <a:cubicBezTo>
                    <a:pt x="160" y="395"/>
                    <a:pt x="160" y="395"/>
                    <a:pt x="160" y="395"/>
                  </a:cubicBezTo>
                  <a:cubicBezTo>
                    <a:pt x="175" y="386"/>
                    <a:pt x="175" y="386"/>
                    <a:pt x="175" y="386"/>
                  </a:cubicBezTo>
                  <a:cubicBezTo>
                    <a:pt x="180" y="390"/>
                    <a:pt x="180" y="390"/>
                    <a:pt x="180" y="390"/>
                  </a:cubicBezTo>
                  <a:cubicBezTo>
                    <a:pt x="180" y="390"/>
                    <a:pt x="180" y="409"/>
                    <a:pt x="180" y="411"/>
                  </a:cubicBezTo>
                  <a:cubicBezTo>
                    <a:pt x="181" y="413"/>
                    <a:pt x="200" y="429"/>
                    <a:pt x="200" y="429"/>
                  </a:cubicBezTo>
                  <a:cubicBezTo>
                    <a:pt x="197" y="435"/>
                    <a:pt x="197" y="435"/>
                    <a:pt x="197" y="435"/>
                  </a:cubicBezTo>
                  <a:cubicBezTo>
                    <a:pt x="197" y="435"/>
                    <a:pt x="206" y="448"/>
                    <a:pt x="208" y="453"/>
                  </a:cubicBezTo>
                  <a:cubicBezTo>
                    <a:pt x="211" y="458"/>
                    <a:pt x="219" y="465"/>
                    <a:pt x="219" y="465"/>
                  </a:cubicBezTo>
                  <a:cubicBezTo>
                    <a:pt x="219" y="465"/>
                    <a:pt x="211" y="473"/>
                    <a:pt x="209" y="474"/>
                  </a:cubicBezTo>
                  <a:cubicBezTo>
                    <a:pt x="207" y="475"/>
                    <a:pt x="215" y="480"/>
                    <a:pt x="218" y="480"/>
                  </a:cubicBezTo>
                  <a:cubicBezTo>
                    <a:pt x="222" y="480"/>
                    <a:pt x="226" y="473"/>
                    <a:pt x="226" y="473"/>
                  </a:cubicBezTo>
                  <a:cubicBezTo>
                    <a:pt x="229" y="478"/>
                    <a:pt x="229" y="478"/>
                    <a:pt x="229" y="478"/>
                  </a:cubicBezTo>
                  <a:cubicBezTo>
                    <a:pt x="243" y="479"/>
                    <a:pt x="243" y="479"/>
                    <a:pt x="243" y="479"/>
                  </a:cubicBezTo>
                  <a:cubicBezTo>
                    <a:pt x="243" y="471"/>
                    <a:pt x="243" y="471"/>
                    <a:pt x="243" y="471"/>
                  </a:cubicBezTo>
                  <a:cubicBezTo>
                    <a:pt x="243" y="471"/>
                    <a:pt x="246" y="471"/>
                    <a:pt x="253" y="468"/>
                  </a:cubicBezTo>
                  <a:cubicBezTo>
                    <a:pt x="259" y="465"/>
                    <a:pt x="262" y="462"/>
                    <a:pt x="262" y="462"/>
                  </a:cubicBezTo>
                  <a:cubicBezTo>
                    <a:pt x="274" y="469"/>
                    <a:pt x="274" y="469"/>
                    <a:pt x="274" y="469"/>
                  </a:cubicBezTo>
                  <a:cubicBezTo>
                    <a:pt x="303" y="445"/>
                    <a:pt x="303" y="445"/>
                    <a:pt x="303" y="445"/>
                  </a:cubicBezTo>
                  <a:cubicBezTo>
                    <a:pt x="314" y="450"/>
                    <a:pt x="314" y="450"/>
                    <a:pt x="314" y="450"/>
                  </a:cubicBezTo>
                  <a:cubicBezTo>
                    <a:pt x="318" y="445"/>
                    <a:pt x="318" y="445"/>
                    <a:pt x="318" y="445"/>
                  </a:cubicBezTo>
                  <a:cubicBezTo>
                    <a:pt x="321" y="438"/>
                    <a:pt x="321" y="438"/>
                    <a:pt x="321" y="438"/>
                  </a:cubicBezTo>
                  <a:cubicBezTo>
                    <a:pt x="325" y="437"/>
                    <a:pt x="325" y="437"/>
                    <a:pt x="325" y="437"/>
                  </a:cubicBezTo>
                  <a:cubicBezTo>
                    <a:pt x="331" y="429"/>
                    <a:pt x="331" y="429"/>
                    <a:pt x="331" y="429"/>
                  </a:cubicBezTo>
                  <a:cubicBezTo>
                    <a:pt x="334" y="434"/>
                    <a:pt x="334" y="434"/>
                    <a:pt x="334" y="434"/>
                  </a:cubicBezTo>
                  <a:cubicBezTo>
                    <a:pt x="340" y="422"/>
                    <a:pt x="340" y="422"/>
                    <a:pt x="340" y="422"/>
                  </a:cubicBezTo>
                  <a:cubicBezTo>
                    <a:pt x="350" y="432"/>
                    <a:pt x="350" y="432"/>
                    <a:pt x="350" y="432"/>
                  </a:cubicBezTo>
                  <a:cubicBezTo>
                    <a:pt x="373" y="421"/>
                    <a:pt x="373" y="421"/>
                    <a:pt x="373" y="421"/>
                  </a:cubicBezTo>
                  <a:cubicBezTo>
                    <a:pt x="369" y="417"/>
                    <a:pt x="362" y="410"/>
                    <a:pt x="362" y="410"/>
                  </a:cubicBezTo>
                  <a:cubicBezTo>
                    <a:pt x="360" y="397"/>
                    <a:pt x="360" y="397"/>
                    <a:pt x="360" y="397"/>
                  </a:cubicBezTo>
                  <a:cubicBezTo>
                    <a:pt x="360" y="397"/>
                    <a:pt x="352" y="396"/>
                    <a:pt x="346" y="394"/>
                  </a:cubicBezTo>
                  <a:cubicBezTo>
                    <a:pt x="340" y="391"/>
                    <a:pt x="333" y="362"/>
                    <a:pt x="333" y="362"/>
                  </a:cubicBezTo>
                  <a:cubicBezTo>
                    <a:pt x="339" y="352"/>
                    <a:pt x="339" y="352"/>
                    <a:pt x="339" y="352"/>
                  </a:cubicBezTo>
                  <a:cubicBezTo>
                    <a:pt x="339" y="352"/>
                    <a:pt x="341" y="332"/>
                    <a:pt x="336" y="329"/>
                  </a:cubicBezTo>
                  <a:cubicBezTo>
                    <a:pt x="332" y="326"/>
                    <a:pt x="328" y="320"/>
                    <a:pt x="327" y="313"/>
                  </a:cubicBezTo>
                  <a:cubicBezTo>
                    <a:pt x="327" y="305"/>
                    <a:pt x="316" y="287"/>
                    <a:pt x="316" y="287"/>
                  </a:cubicBezTo>
                  <a:cubicBezTo>
                    <a:pt x="323" y="274"/>
                    <a:pt x="323" y="274"/>
                    <a:pt x="323" y="274"/>
                  </a:cubicBezTo>
                  <a:cubicBezTo>
                    <a:pt x="323" y="274"/>
                    <a:pt x="315" y="269"/>
                    <a:pt x="313" y="268"/>
                  </a:cubicBezTo>
                  <a:cubicBezTo>
                    <a:pt x="311" y="267"/>
                    <a:pt x="303" y="274"/>
                    <a:pt x="295" y="275"/>
                  </a:cubicBezTo>
                  <a:cubicBezTo>
                    <a:pt x="287" y="275"/>
                    <a:pt x="290" y="244"/>
                    <a:pt x="290" y="243"/>
                  </a:cubicBezTo>
                  <a:cubicBezTo>
                    <a:pt x="290" y="242"/>
                    <a:pt x="263" y="243"/>
                    <a:pt x="261" y="243"/>
                  </a:cubicBezTo>
                  <a:cubicBezTo>
                    <a:pt x="259" y="243"/>
                    <a:pt x="248" y="252"/>
                    <a:pt x="248" y="252"/>
                  </a:cubicBezTo>
                  <a:cubicBezTo>
                    <a:pt x="230" y="251"/>
                    <a:pt x="230" y="251"/>
                    <a:pt x="230" y="251"/>
                  </a:cubicBezTo>
                  <a:cubicBezTo>
                    <a:pt x="230" y="251"/>
                    <a:pt x="222" y="241"/>
                    <a:pt x="222" y="240"/>
                  </a:cubicBezTo>
                  <a:cubicBezTo>
                    <a:pt x="222" y="240"/>
                    <a:pt x="213" y="242"/>
                    <a:pt x="213" y="242"/>
                  </a:cubicBezTo>
                  <a:cubicBezTo>
                    <a:pt x="213" y="242"/>
                    <a:pt x="197" y="235"/>
                    <a:pt x="190" y="233"/>
                  </a:cubicBezTo>
                  <a:cubicBezTo>
                    <a:pt x="183" y="231"/>
                    <a:pt x="177" y="243"/>
                    <a:pt x="176" y="243"/>
                  </a:cubicBezTo>
                  <a:cubicBezTo>
                    <a:pt x="176" y="244"/>
                    <a:pt x="165" y="238"/>
                    <a:pt x="165" y="238"/>
                  </a:cubicBezTo>
                  <a:cubicBezTo>
                    <a:pt x="165" y="238"/>
                    <a:pt x="174" y="228"/>
                    <a:pt x="174" y="224"/>
                  </a:cubicBezTo>
                  <a:cubicBezTo>
                    <a:pt x="174" y="219"/>
                    <a:pt x="180" y="214"/>
                    <a:pt x="180" y="214"/>
                  </a:cubicBezTo>
                  <a:cubicBezTo>
                    <a:pt x="169" y="212"/>
                    <a:pt x="169" y="212"/>
                    <a:pt x="169" y="212"/>
                  </a:cubicBezTo>
                  <a:cubicBezTo>
                    <a:pt x="160" y="207"/>
                    <a:pt x="160" y="207"/>
                    <a:pt x="160" y="207"/>
                  </a:cubicBezTo>
                  <a:cubicBezTo>
                    <a:pt x="167" y="202"/>
                    <a:pt x="167" y="202"/>
                    <a:pt x="167" y="202"/>
                  </a:cubicBezTo>
                  <a:cubicBezTo>
                    <a:pt x="166" y="177"/>
                    <a:pt x="166" y="177"/>
                    <a:pt x="166" y="177"/>
                  </a:cubicBezTo>
                  <a:cubicBezTo>
                    <a:pt x="146" y="152"/>
                    <a:pt x="146" y="152"/>
                    <a:pt x="146" y="152"/>
                  </a:cubicBezTo>
                  <a:cubicBezTo>
                    <a:pt x="146" y="152"/>
                    <a:pt x="162" y="145"/>
                    <a:pt x="166" y="140"/>
                  </a:cubicBezTo>
                  <a:cubicBezTo>
                    <a:pt x="171" y="136"/>
                    <a:pt x="188" y="140"/>
                    <a:pt x="188" y="140"/>
                  </a:cubicBezTo>
                  <a:cubicBezTo>
                    <a:pt x="189" y="139"/>
                    <a:pt x="189" y="120"/>
                    <a:pt x="189" y="120"/>
                  </a:cubicBezTo>
                  <a:cubicBezTo>
                    <a:pt x="189" y="120"/>
                    <a:pt x="170" y="108"/>
                    <a:pt x="162" y="100"/>
                  </a:cubicBezTo>
                  <a:cubicBezTo>
                    <a:pt x="154" y="93"/>
                    <a:pt x="138" y="71"/>
                    <a:pt x="138" y="71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47"/>
                    <a:pt x="139" y="45"/>
                    <a:pt x="134" y="39"/>
                  </a:cubicBezTo>
                  <a:cubicBezTo>
                    <a:pt x="129" y="33"/>
                    <a:pt x="123" y="32"/>
                    <a:pt x="123" y="32"/>
                  </a:cubicBezTo>
                  <a:cubicBezTo>
                    <a:pt x="123" y="32"/>
                    <a:pt x="108" y="5"/>
                    <a:pt x="96" y="2"/>
                  </a:cubicBezTo>
                  <a:cubicBezTo>
                    <a:pt x="84" y="0"/>
                    <a:pt x="65" y="20"/>
                    <a:pt x="63" y="20"/>
                  </a:cubicBezTo>
                  <a:cubicBezTo>
                    <a:pt x="62" y="20"/>
                    <a:pt x="61" y="11"/>
                    <a:pt x="59" y="6"/>
                  </a:cubicBezTo>
                  <a:cubicBezTo>
                    <a:pt x="59" y="3"/>
                    <a:pt x="56" y="4"/>
                    <a:pt x="54" y="6"/>
                  </a:cubicBezTo>
                  <a:cubicBezTo>
                    <a:pt x="51" y="11"/>
                    <a:pt x="46" y="17"/>
                    <a:pt x="46" y="18"/>
                  </a:cubicBezTo>
                  <a:cubicBezTo>
                    <a:pt x="45" y="20"/>
                    <a:pt x="46" y="29"/>
                    <a:pt x="41" y="31"/>
                  </a:cubicBezTo>
                  <a:cubicBezTo>
                    <a:pt x="37" y="33"/>
                    <a:pt x="40" y="44"/>
                    <a:pt x="40" y="44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77"/>
                    <a:pt x="51" y="89"/>
                    <a:pt x="45" y="93"/>
                  </a:cubicBezTo>
                  <a:cubicBezTo>
                    <a:pt x="39" y="97"/>
                    <a:pt x="19" y="96"/>
                    <a:pt x="12" y="113"/>
                  </a:cubicBezTo>
                  <a:cubicBezTo>
                    <a:pt x="5" y="130"/>
                    <a:pt x="11" y="138"/>
                    <a:pt x="11" y="138"/>
                  </a:cubicBezTo>
                  <a:cubicBezTo>
                    <a:pt x="11" y="138"/>
                    <a:pt x="23" y="145"/>
                    <a:pt x="20" y="150"/>
                  </a:cubicBezTo>
                  <a:cubicBezTo>
                    <a:pt x="17" y="155"/>
                    <a:pt x="16" y="158"/>
                    <a:pt x="16" y="158"/>
                  </a:cubicBezTo>
                  <a:cubicBezTo>
                    <a:pt x="22" y="169"/>
                    <a:pt x="22" y="169"/>
                    <a:pt x="22" y="169"/>
                  </a:cubicBezTo>
                  <a:cubicBezTo>
                    <a:pt x="22" y="169"/>
                    <a:pt x="22" y="201"/>
                    <a:pt x="20" y="202"/>
                  </a:cubicBezTo>
                  <a:cubicBezTo>
                    <a:pt x="18" y="204"/>
                    <a:pt x="1" y="214"/>
                    <a:pt x="3" y="220"/>
                  </a:cubicBezTo>
                  <a:cubicBezTo>
                    <a:pt x="5" y="226"/>
                    <a:pt x="15" y="227"/>
                    <a:pt x="13" y="234"/>
                  </a:cubicBezTo>
                  <a:cubicBezTo>
                    <a:pt x="11" y="241"/>
                    <a:pt x="0" y="260"/>
                    <a:pt x="0" y="260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16" y="285"/>
                    <a:pt x="16" y="285"/>
                    <a:pt x="16" y="285"/>
                  </a:cubicBezTo>
                  <a:cubicBezTo>
                    <a:pt x="14" y="291"/>
                    <a:pt x="14" y="291"/>
                    <a:pt x="14" y="291"/>
                  </a:cubicBezTo>
                  <a:cubicBezTo>
                    <a:pt x="14" y="291"/>
                    <a:pt x="33" y="290"/>
                    <a:pt x="32" y="292"/>
                  </a:cubicBezTo>
                  <a:cubicBezTo>
                    <a:pt x="32" y="294"/>
                    <a:pt x="28" y="299"/>
                    <a:pt x="29" y="303"/>
                  </a:cubicBezTo>
                  <a:cubicBezTo>
                    <a:pt x="29" y="306"/>
                    <a:pt x="31" y="302"/>
                    <a:pt x="30" y="315"/>
                  </a:cubicBezTo>
                  <a:cubicBezTo>
                    <a:pt x="29" y="328"/>
                    <a:pt x="26" y="326"/>
                    <a:pt x="26" y="326"/>
                  </a:cubicBezTo>
                  <a:cubicBezTo>
                    <a:pt x="26" y="326"/>
                    <a:pt x="26" y="333"/>
                    <a:pt x="26" y="334"/>
                  </a:cubicBezTo>
                  <a:cubicBezTo>
                    <a:pt x="25" y="336"/>
                    <a:pt x="19" y="336"/>
                    <a:pt x="21" y="340"/>
                  </a:cubicBezTo>
                  <a:cubicBezTo>
                    <a:pt x="22" y="344"/>
                    <a:pt x="30" y="353"/>
                    <a:pt x="30" y="353"/>
                  </a:cubicBezTo>
                  <a:cubicBezTo>
                    <a:pt x="23" y="360"/>
                    <a:pt x="23" y="360"/>
                    <a:pt x="23" y="360"/>
                  </a:cubicBezTo>
                  <a:cubicBezTo>
                    <a:pt x="15" y="361"/>
                    <a:pt x="15" y="361"/>
                    <a:pt x="15" y="361"/>
                  </a:cubicBezTo>
                  <a:cubicBezTo>
                    <a:pt x="14" y="369"/>
                    <a:pt x="14" y="369"/>
                    <a:pt x="14" y="369"/>
                  </a:cubicBezTo>
                  <a:cubicBezTo>
                    <a:pt x="14" y="369"/>
                    <a:pt x="24" y="376"/>
                    <a:pt x="22" y="377"/>
                  </a:cubicBezTo>
                  <a:cubicBezTo>
                    <a:pt x="21" y="378"/>
                    <a:pt x="23" y="387"/>
                    <a:pt x="19" y="397"/>
                  </a:cubicBezTo>
                  <a:cubicBezTo>
                    <a:pt x="24" y="398"/>
                    <a:pt x="34" y="401"/>
                    <a:pt x="35" y="401"/>
                  </a:cubicBezTo>
                  <a:cubicBezTo>
                    <a:pt x="36" y="401"/>
                    <a:pt x="43" y="393"/>
                    <a:pt x="45" y="394"/>
                  </a:cubicBez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" name="Freeform 26">
              <a:extLst>
                <a:ext uri="{FF2B5EF4-FFF2-40B4-BE49-F238E27FC236}">
                  <a16:creationId xmlns:a16="http://schemas.microsoft.com/office/drawing/2014/main" id="{9ACA2BE6-DA95-4C78-87AF-C776C15F1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2107" y="2065349"/>
              <a:ext cx="1591005" cy="1261629"/>
            </a:xfrm>
            <a:custGeom>
              <a:avLst/>
              <a:gdLst>
                <a:gd name="T0" fmla="*/ 2147483647 w 480"/>
                <a:gd name="T1" fmla="*/ 2147483647 h 389"/>
                <a:gd name="T2" fmla="*/ 2147483647 w 480"/>
                <a:gd name="T3" fmla="*/ 2147483647 h 389"/>
                <a:gd name="T4" fmla="*/ 2147483647 w 480"/>
                <a:gd name="T5" fmla="*/ 2147483647 h 389"/>
                <a:gd name="T6" fmla="*/ 2147483647 w 480"/>
                <a:gd name="T7" fmla="*/ 2147483647 h 389"/>
                <a:gd name="T8" fmla="*/ 2147483647 w 480"/>
                <a:gd name="T9" fmla="*/ 2147483647 h 389"/>
                <a:gd name="T10" fmla="*/ 2147483647 w 480"/>
                <a:gd name="T11" fmla="*/ 2147483647 h 389"/>
                <a:gd name="T12" fmla="*/ 2147483647 w 480"/>
                <a:gd name="T13" fmla="*/ 2147483647 h 389"/>
                <a:gd name="T14" fmla="*/ 2147483647 w 480"/>
                <a:gd name="T15" fmla="*/ 2147483647 h 389"/>
                <a:gd name="T16" fmla="*/ 2147483647 w 480"/>
                <a:gd name="T17" fmla="*/ 2147483647 h 389"/>
                <a:gd name="T18" fmla="*/ 2147483647 w 480"/>
                <a:gd name="T19" fmla="*/ 2147483647 h 389"/>
                <a:gd name="T20" fmla="*/ 2147483647 w 480"/>
                <a:gd name="T21" fmla="*/ 2147483647 h 389"/>
                <a:gd name="T22" fmla="*/ 2147483647 w 480"/>
                <a:gd name="T23" fmla="*/ 2147483647 h 389"/>
                <a:gd name="T24" fmla="*/ 2147483647 w 480"/>
                <a:gd name="T25" fmla="*/ 2147483647 h 389"/>
                <a:gd name="T26" fmla="*/ 2147483647 w 480"/>
                <a:gd name="T27" fmla="*/ 2147483647 h 389"/>
                <a:gd name="T28" fmla="*/ 2147483647 w 480"/>
                <a:gd name="T29" fmla="*/ 2147483647 h 389"/>
                <a:gd name="T30" fmla="*/ 2147483647 w 480"/>
                <a:gd name="T31" fmla="*/ 2147483647 h 389"/>
                <a:gd name="T32" fmla="*/ 2147483647 w 480"/>
                <a:gd name="T33" fmla="*/ 2147483647 h 389"/>
                <a:gd name="T34" fmla="*/ 2147483647 w 480"/>
                <a:gd name="T35" fmla="*/ 2147483647 h 389"/>
                <a:gd name="T36" fmla="*/ 2147483647 w 480"/>
                <a:gd name="T37" fmla="*/ 2147483647 h 389"/>
                <a:gd name="T38" fmla="*/ 2147483647 w 480"/>
                <a:gd name="T39" fmla="*/ 2147483647 h 389"/>
                <a:gd name="T40" fmla="*/ 2147483647 w 480"/>
                <a:gd name="T41" fmla="*/ 2147483647 h 389"/>
                <a:gd name="T42" fmla="*/ 2147483647 w 480"/>
                <a:gd name="T43" fmla="*/ 2147483647 h 389"/>
                <a:gd name="T44" fmla="*/ 2147483647 w 480"/>
                <a:gd name="T45" fmla="*/ 2147483647 h 389"/>
                <a:gd name="T46" fmla="*/ 2147483647 w 480"/>
                <a:gd name="T47" fmla="*/ 2147483647 h 389"/>
                <a:gd name="T48" fmla="*/ 2147483647 w 480"/>
                <a:gd name="T49" fmla="*/ 0 h 389"/>
                <a:gd name="T50" fmla="*/ 2147483647 w 480"/>
                <a:gd name="T51" fmla="*/ 2147483647 h 389"/>
                <a:gd name="T52" fmla="*/ 2147483647 w 480"/>
                <a:gd name="T53" fmla="*/ 2147483647 h 389"/>
                <a:gd name="T54" fmla="*/ 2147483647 w 480"/>
                <a:gd name="T55" fmla="*/ 2147483647 h 389"/>
                <a:gd name="T56" fmla="*/ 2147483647 w 480"/>
                <a:gd name="T57" fmla="*/ 2147483647 h 389"/>
                <a:gd name="T58" fmla="*/ 2147483647 w 480"/>
                <a:gd name="T59" fmla="*/ 2147483647 h 389"/>
                <a:gd name="T60" fmla="*/ 2147483647 w 480"/>
                <a:gd name="T61" fmla="*/ 2147483647 h 389"/>
                <a:gd name="T62" fmla="*/ 2147483647 w 480"/>
                <a:gd name="T63" fmla="*/ 2147483647 h 389"/>
                <a:gd name="T64" fmla="*/ 2147483647 w 480"/>
                <a:gd name="T65" fmla="*/ 2147483647 h 389"/>
                <a:gd name="T66" fmla="*/ 2147483647 w 480"/>
                <a:gd name="T67" fmla="*/ 2147483647 h 389"/>
                <a:gd name="T68" fmla="*/ 2147483647 w 480"/>
                <a:gd name="T69" fmla="*/ 2147483647 h 389"/>
                <a:gd name="T70" fmla="*/ 2147483647 w 480"/>
                <a:gd name="T71" fmla="*/ 2147483647 h 389"/>
                <a:gd name="T72" fmla="*/ 2147483647 w 480"/>
                <a:gd name="T73" fmla="*/ 2147483647 h 389"/>
                <a:gd name="T74" fmla="*/ 2147483647 w 480"/>
                <a:gd name="T75" fmla="*/ 2147483647 h 389"/>
                <a:gd name="T76" fmla="*/ 2147483647 w 480"/>
                <a:gd name="T77" fmla="*/ 2147483647 h 389"/>
                <a:gd name="T78" fmla="*/ 2147483647 w 480"/>
                <a:gd name="T79" fmla="*/ 2147483647 h 389"/>
                <a:gd name="T80" fmla="*/ 2147483647 w 480"/>
                <a:gd name="T81" fmla="*/ 2147483647 h 389"/>
                <a:gd name="T82" fmla="*/ 2147483647 w 480"/>
                <a:gd name="T83" fmla="*/ 2147483647 h 389"/>
                <a:gd name="T84" fmla="*/ 2147483647 w 480"/>
                <a:gd name="T85" fmla="*/ 2147483647 h 389"/>
                <a:gd name="T86" fmla="*/ 2147483647 w 480"/>
                <a:gd name="T87" fmla="*/ 2147483647 h 389"/>
                <a:gd name="T88" fmla="*/ 2147483647 w 480"/>
                <a:gd name="T89" fmla="*/ 2147483647 h 389"/>
                <a:gd name="T90" fmla="*/ 2147483647 w 480"/>
                <a:gd name="T91" fmla="*/ 2147483647 h 389"/>
                <a:gd name="T92" fmla="*/ 2147483647 w 480"/>
                <a:gd name="T93" fmla="*/ 2147483647 h 389"/>
                <a:gd name="T94" fmla="*/ 2147483647 w 480"/>
                <a:gd name="T95" fmla="*/ 2147483647 h 389"/>
                <a:gd name="T96" fmla="*/ 2147483647 w 480"/>
                <a:gd name="T97" fmla="*/ 2147483647 h 389"/>
                <a:gd name="T98" fmla="*/ 2147483647 w 480"/>
                <a:gd name="T99" fmla="*/ 2147483647 h 389"/>
                <a:gd name="T100" fmla="*/ 2147483647 w 480"/>
                <a:gd name="T101" fmla="*/ 2147483647 h 389"/>
                <a:gd name="T102" fmla="*/ 2147483647 w 480"/>
                <a:gd name="T103" fmla="*/ 2147483647 h 389"/>
                <a:gd name="T104" fmla="*/ 2147483647 w 480"/>
                <a:gd name="T105" fmla="*/ 2147483647 h 389"/>
                <a:gd name="T106" fmla="*/ 2147483647 w 480"/>
                <a:gd name="T107" fmla="*/ 2147483647 h 389"/>
                <a:gd name="T108" fmla="*/ 2147483647 w 480"/>
                <a:gd name="T109" fmla="*/ 2147483647 h 389"/>
                <a:gd name="T110" fmla="*/ 2147483647 w 480"/>
                <a:gd name="T111" fmla="*/ 2147483647 h 389"/>
                <a:gd name="T112" fmla="*/ 2147483647 w 480"/>
                <a:gd name="T113" fmla="*/ 2147483647 h 389"/>
                <a:gd name="T114" fmla="*/ 2147483647 w 480"/>
                <a:gd name="T115" fmla="*/ 2147483647 h 389"/>
                <a:gd name="T116" fmla="*/ 2147483647 w 480"/>
                <a:gd name="T117" fmla="*/ 2147483647 h 389"/>
                <a:gd name="T118" fmla="*/ 2147483647 w 480"/>
                <a:gd name="T119" fmla="*/ 2147483647 h 389"/>
                <a:gd name="T120" fmla="*/ 2147483647 w 480"/>
                <a:gd name="T121" fmla="*/ 2147483647 h 3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80"/>
                <a:gd name="T184" fmla="*/ 0 h 389"/>
                <a:gd name="T185" fmla="*/ 480 w 480"/>
                <a:gd name="T186" fmla="*/ 389 h 3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80" h="389">
                  <a:moveTo>
                    <a:pt x="314" y="354"/>
                  </a:moveTo>
                  <a:cubicBezTo>
                    <a:pt x="338" y="316"/>
                    <a:pt x="338" y="316"/>
                    <a:pt x="338" y="316"/>
                  </a:cubicBezTo>
                  <a:cubicBezTo>
                    <a:pt x="338" y="316"/>
                    <a:pt x="355" y="311"/>
                    <a:pt x="361" y="309"/>
                  </a:cubicBezTo>
                  <a:cubicBezTo>
                    <a:pt x="367" y="308"/>
                    <a:pt x="386" y="291"/>
                    <a:pt x="386" y="291"/>
                  </a:cubicBezTo>
                  <a:cubicBezTo>
                    <a:pt x="416" y="295"/>
                    <a:pt x="416" y="295"/>
                    <a:pt x="416" y="295"/>
                  </a:cubicBezTo>
                  <a:cubicBezTo>
                    <a:pt x="416" y="283"/>
                    <a:pt x="416" y="283"/>
                    <a:pt x="416" y="283"/>
                  </a:cubicBezTo>
                  <a:cubicBezTo>
                    <a:pt x="409" y="278"/>
                    <a:pt x="409" y="278"/>
                    <a:pt x="409" y="278"/>
                  </a:cubicBezTo>
                  <a:cubicBezTo>
                    <a:pt x="417" y="273"/>
                    <a:pt x="417" y="273"/>
                    <a:pt x="417" y="273"/>
                  </a:cubicBezTo>
                  <a:cubicBezTo>
                    <a:pt x="413" y="264"/>
                    <a:pt x="413" y="264"/>
                    <a:pt x="413" y="264"/>
                  </a:cubicBezTo>
                  <a:cubicBezTo>
                    <a:pt x="413" y="264"/>
                    <a:pt x="419" y="260"/>
                    <a:pt x="419" y="259"/>
                  </a:cubicBezTo>
                  <a:cubicBezTo>
                    <a:pt x="420" y="258"/>
                    <a:pt x="427" y="263"/>
                    <a:pt x="427" y="263"/>
                  </a:cubicBezTo>
                  <a:cubicBezTo>
                    <a:pt x="442" y="263"/>
                    <a:pt x="442" y="263"/>
                    <a:pt x="442" y="263"/>
                  </a:cubicBezTo>
                  <a:cubicBezTo>
                    <a:pt x="442" y="263"/>
                    <a:pt x="447" y="261"/>
                    <a:pt x="451" y="257"/>
                  </a:cubicBezTo>
                  <a:cubicBezTo>
                    <a:pt x="455" y="252"/>
                    <a:pt x="460" y="246"/>
                    <a:pt x="460" y="242"/>
                  </a:cubicBezTo>
                  <a:cubicBezTo>
                    <a:pt x="460" y="238"/>
                    <a:pt x="461" y="237"/>
                    <a:pt x="462" y="235"/>
                  </a:cubicBezTo>
                  <a:cubicBezTo>
                    <a:pt x="463" y="233"/>
                    <a:pt x="458" y="221"/>
                    <a:pt x="458" y="221"/>
                  </a:cubicBezTo>
                  <a:cubicBezTo>
                    <a:pt x="470" y="221"/>
                    <a:pt x="470" y="221"/>
                    <a:pt x="470" y="221"/>
                  </a:cubicBezTo>
                  <a:cubicBezTo>
                    <a:pt x="480" y="217"/>
                    <a:pt x="480" y="217"/>
                    <a:pt x="480" y="217"/>
                  </a:cubicBezTo>
                  <a:cubicBezTo>
                    <a:pt x="480" y="217"/>
                    <a:pt x="466" y="207"/>
                    <a:pt x="465" y="207"/>
                  </a:cubicBezTo>
                  <a:cubicBezTo>
                    <a:pt x="464" y="206"/>
                    <a:pt x="478" y="204"/>
                    <a:pt x="478" y="204"/>
                  </a:cubicBezTo>
                  <a:cubicBezTo>
                    <a:pt x="467" y="188"/>
                    <a:pt x="467" y="188"/>
                    <a:pt x="467" y="188"/>
                  </a:cubicBezTo>
                  <a:cubicBezTo>
                    <a:pt x="469" y="181"/>
                    <a:pt x="469" y="181"/>
                    <a:pt x="469" y="181"/>
                  </a:cubicBezTo>
                  <a:cubicBezTo>
                    <a:pt x="469" y="181"/>
                    <a:pt x="468" y="176"/>
                    <a:pt x="468" y="175"/>
                  </a:cubicBezTo>
                  <a:cubicBezTo>
                    <a:pt x="468" y="174"/>
                    <a:pt x="461" y="181"/>
                    <a:pt x="455" y="182"/>
                  </a:cubicBezTo>
                  <a:cubicBezTo>
                    <a:pt x="449" y="182"/>
                    <a:pt x="431" y="165"/>
                    <a:pt x="431" y="165"/>
                  </a:cubicBezTo>
                  <a:cubicBezTo>
                    <a:pt x="433" y="149"/>
                    <a:pt x="433" y="149"/>
                    <a:pt x="433" y="149"/>
                  </a:cubicBezTo>
                  <a:cubicBezTo>
                    <a:pt x="429" y="143"/>
                    <a:pt x="429" y="143"/>
                    <a:pt x="429" y="143"/>
                  </a:cubicBezTo>
                  <a:cubicBezTo>
                    <a:pt x="421" y="146"/>
                    <a:pt x="421" y="146"/>
                    <a:pt x="421" y="146"/>
                  </a:cubicBezTo>
                  <a:cubicBezTo>
                    <a:pt x="410" y="136"/>
                    <a:pt x="410" y="136"/>
                    <a:pt x="410" y="136"/>
                  </a:cubicBezTo>
                  <a:cubicBezTo>
                    <a:pt x="400" y="137"/>
                    <a:pt x="400" y="137"/>
                    <a:pt x="400" y="137"/>
                  </a:cubicBezTo>
                  <a:cubicBezTo>
                    <a:pt x="387" y="132"/>
                    <a:pt x="387" y="132"/>
                    <a:pt x="387" y="132"/>
                  </a:cubicBezTo>
                  <a:cubicBezTo>
                    <a:pt x="387" y="132"/>
                    <a:pt x="387" y="127"/>
                    <a:pt x="387" y="124"/>
                  </a:cubicBezTo>
                  <a:cubicBezTo>
                    <a:pt x="387" y="121"/>
                    <a:pt x="378" y="116"/>
                    <a:pt x="378" y="116"/>
                  </a:cubicBezTo>
                  <a:cubicBezTo>
                    <a:pt x="393" y="103"/>
                    <a:pt x="393" y="103"/>
                    <a:pt x="393" y="103"/>
                  </a:cubicBezTo>
                  <a:cubicBezTo>
                    <a:pt x="390" y="82"/>
                    <a:pt x="390" y="82"/>
                    <a:pt x="390" y="82"/>
                  </a:cubicBezTo>
                  <a:cubicBezTo>
                    <a:pt x="379" y="76"/>
                    <a:pt x="379" y="76"/>
                    <a:pt x="379" y="76"/>
                  </a:cubicBezTo>
                  <a:cubicBezTo>
                    <a:pt x="379" y="76"/>
                    <a:pt x="376" y="79"/>
                    <a:pt x="370" y="82"/>
                  </a:cubicBezTo>
                  <a:cubicBezTo>
                    <a:pt x="363" y="85"/>
                    <a:pt x="360" y="85"/>
                    <a:pt x="360" y="85"/>
                  </a:cubicBezTo>
                  <a:cubicBezTo>
                    <a:pt x="360" y="93"/>
                    <a:pt x="360" y="93"/>
                    <a:pt x="360" y="93"/>
                  </a:cubicBezTo>
                  <a:cubicBezTo>
                    <a:pt x="346" y="92"/>
                    <a:pt x="346" y="92"/>
                    <a:pt x="346" y="92"/>
                  </a:cubicBezTo>
                  <a:cubicBezTo>
                    <a:pt x="343" y="87"/>
                    <a:pt x="343" y="87"/>
                    <a:pt x="343" y="87"/>
                  </a:cubicBezTo>
                  <a:cubicBezTo>
                    <a:pt x="343" y="87"/>
                    <a:pt x="339" y="94"/>
                    <a:pt x="335" y="94"/>
                  </a:cubicBezTo>
                  <a:cubicBezTo>
                    <a:pt x="332" y="94"/>
                    <a:pt x="324" y="89"/>
                    <a:pt x="326" y="88"/>
                  </a:cubicBezTo>
                  <a:cubicBezTo>
                    <a:pt x="328" y="87"/>
                    <a:pt x="336" y="79"/>
                    <a:pt x="336" y="79"/>
                  </a:cubicBezTo>
                  <a:cubicBezTo>
                    <a:pt x="336" y="79"/>
                    <a:pt x="328" y="72"/>
                    <a:pt x="325" y="67"/>
                  </a:cubicBezTo>
                  <a:cubicBezTo>
                    <a:pt x="323" y="62"/>
                    <a:pt x="314" y="49"/>
                    <a:pt x="314" y="49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298" y="27"/>
                    <a:pt x="297" y="25"/>
                  </a:cubicBezTo>
                  <a:cubicBezTo>
                    <a:pt x="297" y="23"/>
                    <a:pt x="297" y="4"/>
                    <a:pt x="297" y="4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77" y="9"/>
                    <a:pt x="277" y="9"/>
                    <a:pt x="277" y="9"/>
                  </a:cubicBezTo>
                  <a:cubicBezTo>
                    <a:pt x="277" y="16"/>
                    <a:pt x="277" y="16"/>
                    <a:pt x="277" y="16"/>
                  </a:cubicBezTo>
                  <a:cubicBezTo>
                    <a:pt x="269" y="21"/>
                    <a:pt x="269" y="21"/>
                    <a:pt x="269" y="21"/>
                  </a:cubicBezTo>
                  <a:cubicBezTo>
                    <a:pt x="248" y="7"/>
                    <a:pt x="248" y="7"/>
                    <a:pt x="248" y="7"/>
                  </a:cubicBezTo>
                  <a:cubicBezTo>
                    <a:pt x="237" y="18"/>
                    <a:pt x="237" y="18"/>
                    <a:pt x="237" y="18"/>
                  </a:cubicBezTo>
                  <a:cubicBezTo>
                    <a:pt x="231" y="17"/>
                    <a:pt x="231" y="17"/>
                    <a:pt x="231" y="17"/>
                  </a:cubicBezTo>
                  <a:cubicBezTo>
                    <a:pt x="224" y="24"/>
                    <a:pt x="224" y="24"/>
                    <a:pt x="224" y="24"/>
                  </a:cubicBezTo>
                  <a:cubicBezTo>
                    <a:pt x="217" y="17"/>
                    <a:pt x="217" y="17"/>
                    <a:pt x="217" y="17"/>
                  </a:cubicBezTo>
                  <a:cubicBezTo>
                    <a:pt x="217" y="17"/>
                    <a:pt x="207" y="19"/>
                    <a:pt x="206" y="18"/>
                  </a:cubicBezTo>
                  <a:cubicBezTo>
                    <a:pt x="206" y="17"/>
                    <a:pt x="204" y="10"/>
                    <a:pt x="203" y="10"/>
                  </a:cubicBezTo>
                  <a:cubicBezTo>
                    <a:pt x="202" y="11"/>
                    <a:pt x="192" y="17"/>
                    <a:pt x="187" y="16"/>
                  </a:cubicBezTo>
                  <a:cubicBezTo>
                    <a:pt x="181" y="15"/>
                    <a:pt x="164" y="8"/>
                    <a:pt x="162" y="8"/>
                  </a:cubicBezTo>
                  <a:cubicBezTo>
                    <a:pt x="160" y="7"/>
                    <a:pt x="153" y="15"/>
                    <a:pt x="152" y="15"/>
                  </a:cubicBezTo>
                  <a:cubicBezTo>
                    <a:pt x="151" y="15"/>
                    <a:pt x="141" y="12"/>
                    <a:pt x="136" y="11"/>
                  </a:cubicBezTo>
                  <a:cubicBezTo>
                    <a:pt x="135" y="15"/>
                    <a:pt x="132" y="20"/>
                    <a:pt x="127" y="25"/>
                  </a:cubicBezTo>
                  <a:cubicBezTo>
                    <a:pt x="110" y="40"/>
                    <a:pt x="89" y="51"/>
                    <a:pt x="89" y="51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37"/>
                    <a:pt x="31" y="53"/>
                    <a:pt x="25" y="53"/>
                  </a:cubicBezTo>
                  <a:cubicBezTo>
                    <a:pt x="22" y="53"/>
                    <a:pt x="16" y="54"/>
                    <a:pt x="10" y="54"/>
                  </a:cubicBezTo>
                  <a:cubicBezTo>
                    <a:pt x="11" y="54"/>
                    <a:pt x="12" y="55"/>
                    <a:pt x="12" y="55"/>
                  </a:cubicBezTo>
                  <a:cubicBezTo>
                    <a:pt x="12" y="55"/>
                    <a:pt x="3" y="73"/>
                    <a:pt x="3" y="75"/>
                  </a:cubicBezTo>
                  <a:cubicBezTo>
                    <a:pt x="3" y="75"/>
                    <a:pt x="2" y="75"/>
                    <a:pt x="0" y="75"/>
                  </a:cubicBezTo>
                  <a:cubicBezTo>
                    <a:pt x="0" y="75"/>
                    <a:pt x="1" y="75"/>
                    <a:pt x="1" y="75"/>
                  </a:cubicBezTo>
                  <a:cubicBezTo>
                    <a:pt x="1" y="75"/>
                    <a:pt x="9" y="88"/>
                    <a:pt x="13" y="90"/>
                  </a:cubicBezTo>
                  <a:cubicBezTo>
                    <a:pt x="17" y="91"/>
                    <a:pt x="22" y="101"/>
                    <a:pt x="24" y="104"/>
                  </a:cubicBezTo>
                  <a:cubicBezTo>
                    <a:pt x="26" y="107"/>
                    <a:pt x="25" y="119"/>
                    <a:pt x="25" y="119"/>
                  </a:cubicBezTo>
                  <a:cubicBezTo>
                    <a:pt x="25" y="119"/>
                    <a:pt x="28" y="120"/>
                    <a:pt x="39" y="123"/>
                  </a:cubicBezTo>
                  <a:cubicBezTo>
                    <a:pt x="49" y="127"/>
                    <a:pt x="50" y="137"/>
                    <a:pt x="50" y="137"/>
                  </a:cubicBezTo>
                  <a:cubicBezTo>
                    <a:pt x="50" y="137"/>
                    <a:pt x="50" y="147"/>
                    <a:pt x="50" y="150"/>
                  </a:cubicBezTo>
                  <a:cubicBezTo>
                    <a:pt x="50" y="153"/>
                    <a:pt x="42" y="153"/>
                    <a:pt x="42" y="153"/>
                  </a:cubicBezTo>
                  <a:cubicBezTo>
                    <a:pt x="56" y="173"/>
                    <a:pt x="56" y="173"/>
                    <a:pt x="56" y="173"/>
                  </a:cubicBezTo>
                  <a:cubicBezTo>
                    <a:pt x="68" y="173"/>
                    <a:pt x="68" y="173"/>
                    <a:pt x="68" y="173"/>
                  </a:cubicBezTo>
                  <a:cubicBezTo>
                    <a:pt x="72" y="182"/>
                    <a:pt x="72" y="182"/>
                    <a:pt x="72" y="182"/>
                  </a:cubicBezTo>
                  <a:cubicBezTo>
                    <a:pt x="71" y="192"/>
                    <a:pt x="71" y="192"/>
                    <a:pt x="71" y="192"/>
                  </a:cubicBezTo>
                  <a:cubicBezTo>
                    <a:pt x="71" y="192"/>
                    <a:pt x="71" y="192"/>
                    <a:pt x="82" y="195"/>
                  </a:cubicBezTo>
                  <a:cubicBezTo>
                    <a:pt x="92" y="198"/>
                    <a:pt x="102" y="217"/>
                    <a:pt x="102" y="217"/>
                  </a:cubicBezTo>
                  <a:cubicBezTo>
                    <a:pt x="102" y="217"/>
                    <a:pt x="99" y="221"/>
                    <a:pt x="96" y="223"/>
                  </a:cubicBezTo>
                  <a:cubicBezTo>
                    <a:pt x="98" y="225"/>
                    <a:pt x="99" y="228"/>
                    <a:pt x="99" y="228"/>
                  </a:cubicBezTo>
                  <a:cubicBezTo>
                    <a:pt x="99" y="228"/>
                    <a:pt x="90" y="236"/>
                    <a:pt x="93" y="239"/>
                  </a:cubicBezTo>
                  <a:cubicBezTo>
                    <a:pt x="96" y="242"/>
                    <a:pt x="113" y="253"/>
                    <a:pt x="122" y="260"/>
                  </a:cubicBezTo>
                  <a:cubicBezTo>
                    <a:pt x="131" y="267"/>
                    <a:pt x="151" y="299"/>
                    <a:pt x="158" y="307"/>
                  </a:cubicBezTo>
                  <a:cubicBezTo>
                    <a:pt x="166" y="316"/>
                    <a:pt x="173" y="326"/>
                    <a:pt x="173" y="326"/>
                  </a:cubicBezTo>
                  <a:cubicBezTo>
                    <a:pt x="173" y="326"/>
                    <a:pt x="172" y="326"/>
                    <a:pt x="171" y="326"/>
                  </a:cubicBezTo>
                  <a:cubicBezTo>
                    <a:pt x="182" y="332"/>
                    <a:pt x="182" y="332"/>
                    <a:pt x="182" y="332"/>
                  </a:cubicBezTo>
                  <a:cubicBezTo>
                    <a:pt x="180" y="338"/>
                    <a:pt x="180" y="338"/>
                    <a:pt x="180" y="338"/>
                  </a:cubicBezTo>
                  <a:cubicBezTo>
                    <a:pt x="180" y="338"/>
                    <a:pt x="189" y="350"/>
                    <a:pt x="190" y="352"/>
                  </a:cubicBezTo>
                  <a:cubicBezTo>
                    <a:pt x="196" y="352"/>
                    <a:pt x="196" y="352"/>
                    <a:pt x="196" y="352"/>
                  </a:cubicBezTo>
                  <a:cubicBezTo>
                    <a:pt x="198" y="352"/>
                    <a:pt x="200" y="351"/>
                    <a:pt x="200" y="351"/>
                  </a:cubicBezTo>
                  <a:cubicBezTo>
                    <a:pt x="201" y="350"/>
                    <a:pt x="209" y="356"/>
                    <a:pt x="212" y="359"/>
                  </a:cubicBezTo>
                  <a:cubicBezTo>
                    <a:pt x="219" y="358"/>
                    <a:pt x="219" y="358"/>
                    <a:pt x="219" y="358"/>
                  </a:cubicBezTo>
                  <a:cubicBezTo>
                    <a:pt x="220" y="357"/>
                    <a:pt x="221" y="356"/>
                    <a:pt x="223" y="356"/>
                  </a:cubicBezTo>
                  <a:cubicBezTo>
                    <a:pt x="225" y="355"/>
                    <a:pt x="228" y="358"/>
                    <a:pt x="230" y="360"/>
                  </a:cubicBezTo>
                  <a:cubicBezTo>
                    <a:pt x="232" y="361"/>
                    <a:pt x="232" y="361"/>
                    <a:pt x="232" y="361"/>
                  </a:cubicBezTo>
                  <a:cubicBezTo>
                    <a:pt x="242" y="355"/>
                    <a:pt x="242" y="355"/>
                    <a:pt x="242" y="355"/>
                  </a:cubicBezTo>
                  <a:cubicBezTo>
                    <a:pt x="241" y="354"/>
                    <a:pt x="241" y="353"/>
                    <a:pt x="241" y="353"/>
                  </a:cubicBezTo>
                  <a:cubicBezTo>
                    <a:pt x="237" y="347"/>
                    <a:pt x="226" y="353"/>
                    <a:pt x="226" y="353"/>
                  </a:cubicBezTo>
                  <a:cubicBezTo>
                    <a:pt x="204" y="333"/>
                    <a:pt x="204" y="333"/>
                    <a:pt x="204" y="333"/>
                  </a:cubicBezTo>
                  <a:cubicBezTo>
                    <a:pt x="204" y="333"/>
                    <a:pt x="206" y="334"/>
                    <a:pt x="216" y="334"/>
                  </a:cubicBezTo>
                  <a:cubicBezTo>
                    <a:pt x="226" y="334"/>
                    <a:pt x="238" y="344"/>
                    <a:pt x="238" y="344"/>
                  </a:cubicBezTo>
                  <a:cubicBezTo>
                    <a:pt x="238" y="344"/>
                    <a:pt x="249" y="349"/>
                    <a:pt x="257" y="350"/>
                  </a:cubicBezTo>
                  <a:cubicBezTo>
                    <a:pt x="264" y="351"/>
                    <a:pt x="275" y="363"/>
                    <a:pt x="277" y="365"/>
                  </a:cubicBezTo>
                  <a:cubicBezTo>
                    <a:pt x="279" y="366"/>
                    <a:pt x="297" y="356"/>
                    <a:pt x="300" y="357"/>
                  </a:cubicBezTo>
                  <a:cubicBezTo>
                    <a:pt x="302" y="359"/>
                    <a:pt x="293" y="366"/>
                    <a:pt x="293" y="371"/>
                  </a:cubicBezTo>
                  <a:cubicBezTo>
                    <a:pt x="292" y="376"/>
                    <a:pt x="295" y="371"/>
                    <a:pt x="307" y="375"/>
                  </a:cubicBezTo>
                  <a:cubicBezTo>
                    <a:pt x="318" y="378"/>
                    <a:pt x="311" y="381"/>
                    <a:pt x="320" y="389"/>
                  </a:cubicBezTo>
                  <a:cubicBezTo>
                    <a:pt x="323" y="366"/>
                    <a:pt x="323" y="366"/>
                    <a:pt x="323" y="366"/>
                  </a:cubicBezTo>
                  <a:lnTo>
                    <a:pt x="314" y="354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17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200" kern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reeform 27">
              <a:extLst>
                <a:ext uri="{FF2B5EF4-FFF2-40B4-BE49-F238E27FC236}">
                  <a16:creationId xmlns:a16="http://schemas.microsoft.com/office/drawing/2014/main" id="{1B47A19A-9CDD-44FB-BDFA-7EC08D9C2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8634" y="2991433"/>
              <a:ext cx="1863398" cy="1240937"/>
            </a:xfrm>
            <a:custGeom>
              <a:avLst/>
              <a:gdLst>
                <a:gd name="T0" fmla="*/ 2147483647 w 562"/>
                <a:gd name="T1" fmla="*/ 2147483647 h 380"/>
                <a:gd name="T2" fmla="*/ 2147483647 w 562"/>
                <a:gd name="T3" fmla="*/ 2147483647 h 380"/>
                <a:gd name="T4" fmla="*/ 2147483647 w 562"/>
                <a:gd name="T5" fmla="*/ 2147483647 h 380"/>
                <a:gd name="T6" fmla="*/ 2147483647 w 562"/>
                <a:gd name="T7" fmla="*/ 2147483647 h 380"/>
                <a:gd name="T8" fmla="*/ 2147483647 w 562"/>
                <a:gd name="T9" fmla="*/ 2147483647 h 380"/>
                <a:gd name="T10" fmla="*/ 2147483647 w 562"/>
                <a:gd name="T11" fmla="*/ 2147483647 h 380"/>
                <a:gd name="T12" fmla="*/ 2147483647 w 562"/>
                <a:gd name="T13" fmla="*/ 2147483647 h 380"/>
                <a:gd name="T14" fmla="*/ 2147483647 w 562"/>
                <a:gd name="T15" fmla="*/ 2147483647 h 380"/>
                <a:gd name="T16" fmla="*/ 2147483647 w 562"/>
                <a:gd name="T17" fmla="*/ 2147483647 h 380"/>
                <a:gd name="T18" fmla="*/ 2147483647 w 562"/>
                <a:gd name="T19" fmla="*/ 2147483647 h 380"/>
                <a:gd name="T20" fmla="*/ 2147483647 w 562"/>
                <a:gd name="T21" fmla="*/ 2147483647 h 380"/>
                <a:gd name="T22" fmla="*/ 2147483647 w 562"/>
                <a:gd name="T23" fmla="*/ 2147483647 h 380"/>
                <a:gd name="T24" fmla="*/ 2147483647 w 562"/>
                <a:gd name="T25" fmla="*/ 2147483647 h 380"/>
                <a:gd name="T26" fmla="*/ 2147483647 w 562"/>
                <a:gd name="T27" fmla="*/ 2147483647 h 380"/>
                <a:gd name="T28" fmla="*/ 2147483647 w 562"/>
                <a:gd name="T29" fmla="*/ 2147483647 h 380"/>
                <a:gd name="T30" fmla="*/ 2147483647 w 562"/>
                <a:gd name="T31" fmla="*/ 2147483647 h 380"/>
                <a:gd name="T32" fmla="*/ 2147483647 w 562"/>
                <a:gd name="T33" fmla="*/ 2147483647 h 380"/>
                <a:gd name="T34" fmla="*/ 2147483647 w 562"/>
                <a:gd name="T35" fmla="*/ 2147483647 h 380"/>
                <a:gd name="T36" fmla="*/ 2147483647 w 562"/>
                <a:gd name="T37" fmla="*/ 2147483647 h 380"/>
                <a:gd name="T38" fmla="*/ 2147483647 w 562"/>
                <a:gd name="T39" fmla="*/ 2147483647 h 380"/>
                <a:gd name="T40" fmla="*/ 2147483647 w 562"/>
                <a:gd name="T41" fmla="*/ 0 h 380"/>
                <a:gd name="T42" fmla="*/ 2147483647 w 562"/>
                <a:gd name="T43" fmla="*/ 2147483647 h 380"/>
                <a:gd name="T44" fmla="*/ 2147483647 w 562"/>
                <a:gd name="T45" fmla="*/ 2147483647 h 380"/>
                <a:gd name="T46" fmla="*/ 2147483647 w 562"/>
                <a:gd name="T47" fmla="*/ 2147483647 h 380"/>
                <a:gd name="T48" fmla="*/ 2147483647 w 562"/>
                <a:gd name="T49" fmla="*/ 2147483647 h 380"/>
                <a:gd name="T50" fmla="*/ 2147483647 w 562"/>
                <a:gd name="T51" fmla="*/ 2147483647 h 380"/>
                <a:gd name="T52" fmla="*/ 2147483647 w 562"/>
                <a:gd name="T53" fmla="*/ 2147483647 h 380"/>
                <a:gd name="T54" fmla="*/ 2147483647 w 562"/>
                <a:gd name="T55" fmla="*/ 2147483647 h 380"/>
                <a:gd name="T56" fmla="*/ 2147483647 w 562"/>
                <a:gd name="T57" fmla="*/ 2147483647 h 380"/>
                <a:gd name="T58" fmla="*/ 2147483647 w 562"/>
                <a:gd name="T59" fmla="*/ 2147483647 h 380"/>
                <a:gd name="T60" fmla="*/ 2147483647 w 562"/>
                <a:gd name="T61" fmla="*/ 2147483647 h 380"/>
                <a:gd name="T62" fmla="*/ 2147483647 w 562"/>
                <a:gd name="T63" fmla="*/ 2147483647 h 380"/>
                <a:gd name="T64" fmla="*/ 2147483647 w 562"/>
                <a:gd name="T65" fmla="*/ 2147483647 h 380"/>
                <a:gd name="T66" fmla="*/ 2147483647 w 562"/>
                <a:gd name="T67" fmla="*/ 2147483647 h 380"/>
                <a:gd name="T68" fmla="*/ 2147483647 w 562"/>
                <a:gd name="T69" fmla="*/ 2147483647 h 380"/>
                <a:gd name="T70" fmla="*/ 2147483647 w 562"/>
                <a:gd name="T71" fmla="*/ 2147483647 h 380"/>
                <a:gd name="T72" fmla="*/ 2147483647 w 562"/>
                <a:gd name="T73" fmla="*/ 2147483647 h 380"/>
                <a:gd name="T74" fmla="*/ 2147483647 w 562"/>
                <a:gd name="T75" fmla="*/ 2147483647 h 380"/>
                <a:gd name="T76" fmla="*/ 2147483647 w 562"/>
                <a:gd name="T77" fmla="*/ 2147483647 h 380"/>
                <a:gd name="T78" fmla="*/ 2147483647 w 562"/>
                <a:gd name="T79" fmla="*/ 2147483647 h 380"/>
                <a:gd name="T80" fmla="*/ 2147483647 w 562"/>
                <a:gd name="T81" fmla="*/ 2147483647 h 380"/>
                <a:gd name="T82" fmla="*/ 2147483647 w 562"/>
                <a:gd name="T83" fmla="*/ 2147483647 h 380"/>
                <a:gd name="T84" fmla="*/ 2147483647 w 562"/>
                <a:gd name="T85" fmla="*/ 2147483647 h 380"/>
                <a:gd name="T86" fmla="*/ 2147483647 w 562"/>
                <a:gd name="T87" fmla="*/ 2147483647 h 380"/>
                <a:gd name="T88" fmla="*/ 2147483647 w 562"/>
                <a:gd name="T89" fmla="*/ 2147483647 h 380"/>
                <a:gd name="T90" fmla="*/ 2147483647 w 562"/>
                <a:gd name="T91" fmla="*/ 2147483647 h 3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62"/>
                <a:gd name="T139" fmla="*/ 0 h 380"/>
                <a:gd name="T140" fmla="*/ 562 w 562"/>
                <a:gd name="T141" fmla="*/ 380 h 38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62" h="380">
                  <a:moveTo>
                    <a:pt x="284" y="343"/>
                  </a:moveTo>
                  <a:cubicBezTo>
                    <a:pt x="285" y="340"/>
                    <a:pt x="281" y="337"/>
                    <a:pt x="281" y="337"/>
                  </a:cubicBezTo>
                  <a:cubicBezTo>
                    <a:pt x="282" y="310"/>
                    <a:pt x="282" y="310"/>
                    <a:pt x="282" y="310"/>
                  </a:cubicBezTo>
                  <a:cubicBezTo>
                    <a:pt x="282" y="310"/>
                    <a:pt x="273" y="301"/>
                    <a:pt x="276" y="300"/>
                  </a:cubicBezTo>
                  <a:cubicBezTo>
                    <a:pt x="279" y="298"/>
                    <a:pt x="277" y="292"/>
                    <a:pt x="277" y="292"/>
                  </a:cubicBezTo>
                  <a:cubicBezTo>
                    <a:pt x="277" y="292"/>
                    <a:pt x="263" y="284"/>
                    <a:pt x="261" y="279"/>
                  </a:cubicBezTo>
                  <a:cubicBezTo>
                    <a:pt x="258" y="273"/>
                    <a:pt x="274" y="268"/>
                    <a:pt x="276" y="263"/>
                  </a:cubicBezTo>
                  <a:cubicBezTo>
                    <a:pt x="279" y="258"/>
                    <a:pt x="260" y="249"/>
                    <a:pt x="260" y="249"/>
                  </a:cubicBezTo>
                  <a:cubicBezTo>
                    <a:pt x="260" y="249"/>
                    <a:pt x="264" y="246"/>
                    <a:pt x="266" y="242"/>
                  </a:cubicBezTo>
                  <a:cubicBezTo>
                    <a:pt x="268" y="238"/>
                    <a:pt x="263" y="231"/>
                    <a:pt x="263" y="231"/>
                  </a:cubicBezTo>
                  <a:cubicBezTo>
                    <a:pt x="268" y="228"/>
                    <a:pt x="268" y="228"/>
                    <a:pt x="268" y="228"/>
                  </a:cubicBezTo>
                  <a:cubicBezTo>
                    <a:pt x="268" y="228"/>
                    <a:pt x="273" y="236"/>
                    <a:pt x="281" y="236"/>
                  </a:cubicBezTo>
                  <a:cubicBezTo>
                    <a:pt x="288" y="237"/>
                    <a:pt x="293" y="225"/>
                    <a:pt x="293" y="225"/>
                  </a:cubicBezTo>
                  <a:cubicBezTo>
                    <a:pt x="293" y="225"/>
                    <a:pt x="296" y="226"/>
                    <a:pt x="305" y="227"/>
                  </a:cubicBezTo>
                  <a:cubicBezTo>
                    <a:pt x="314" y="228"/>
                    <a:pt x="311" y="226"/>
                    <a:pt x="320" y="222"/>
                  </a:cubicBezTo>
                  <a:cubicBezTo>
                    <a:pt x="329" y="219"/>
                    <a:pt x="335" y="226"/>
                    <a:pt x="336" y="227"/>
                  </a:cubicBezTo>
                  <a:cubicBezTo>
                    <a:pt x="337" y="228"/>
                    <a:pt x="353" y="227"/>
                    <a:pt x="353" y="226"/>
                  </a:cubicBezTo>
                  <a:cubicBezTo>
                    <a:pt x="352" y="225"/>
                    <a:pt x="354" y="229"/>
                    <a:pt x="359" y="232"/>
                  </a:cubicBezTo>
                  <a:cubicBezTo>
                    <a:pt x="365" y="235"/>
                    <a:pt x="374" y="222"/>
                    <a:pt x="382" y="220"/>
                  </a:cubicBezTo>
                  <a:cubicBezTo>
                    <a:pt x="390" y="217"/>
                    <a:pt x="405" y="232"/>
                    <a:pt x="405" y="232"/>
                  </a:cubicBezTo>
                  <a:cubicBezTo>
                    <a:pt x="405" y="232"/>
                    <a:pt x="420" y="223"/>
                    <a:pt x="421" y="221"/>
                  </a:cubicBezTo>
                  <a:cubicBezTo>
                    <a:pt x="422" y="220"/>
                    <a:pt x="424" y="226"/>
                    <a:pt x="426" y="228"/>
                  </a:cubicBezTo>
                  <a:cubicBezTo>
                    <a:pt x="427" y="231"/>
                    <a:pt x="429" y="238"/>
                    <a:pt x="429" y="238"/>
                  </a:cubicBezTo>
                  <a:cubicBezTo>
                    <a:pt x="438" y="234"/>
                    <a:pt x="438" y="234"/>
                    <a:pt x="438" y="234"/>
                  </a:cubicBezTo>
                  <a:cubicBezTo>
                    <a:pt x="434" y="241"/>
                    <a:pt x="434" y="241"/>
                    <a:pt x="434" y="241"/>
                  </a:cubicBezTo>
                  <a:cubicBezTo>
                    <a:pt x="452" y="263"/>
                    <a:pt x="452" y="263"/>
                    <a:pt x="452" y="263"/>
                  </a:cubicBezTo>
                  <a:cubicBezTo>
                    <a:pt x="452" y="263"/>
                    <a:pt x="444" y="268"/>
                    <a:pt x="443" y="269"/>
                  </a:cubicBezTo>
                  <a:cubicBezTo>
                    <a:pt x="442" y="270"/>
                    <a:pt x="448" y="278"/>
                    <a:pt x="451" y="279"/>
                  </a:cubicBezTo>
                  <a:cubicBezTo>
                    <a:pt x="454" y="279"/>
                    <a:pt x="462" y="268"/>
                    <a:pt x="463" y="270"/>
                  </a:cubicBezTo>
                  <a:cubicBezTo>
                    <a:pt x="464" y="272"/>
                    <a:pt x="475" y="278"/>
                    <a:pt x="475" y="278"/>
                  </a:cubicBezTo>
                  <a:cubicBezTo>
                    <a:pt x="475" y="278"/>
                    <a:pt x="489" y="273"/>
                    <a:pt x="490" y="271"/>
                  </a:cubicBezTo>
                  <a:cubicBezTo>
                    <a:pt x="490" y="269"/>
                    <a:pt x="499" y="273"/>
                    <a:pt x="503" y="271"/>
                  </a:cubicBezTo>
                  <a:cubicBezTo>
                    <a:pt x="507" y="270"/>
                    <a:pt x="507" y="263"/>
                    <a:pt x="508" y="258"/>
                  </a:cubicBezTo>
                  <a:cubicBezTo>
                    <a:pt x="509" y="254"/>
                    <a:pt x="520" y="255"/>
                    <a:pt x="524" y="251"/>
                  </a:cubicBezTo>
                  <a:cubicBezTo>
                    <a:pt x="528" y="246"/>
                    <a:pt x="515" y="240"/>
                    <a:pt x="515" y="240"/>
                  </a:cubicBezTo>
                  <a:cubicBezTo>
                    <a:pt x="513" y="223"/>
                    <a:pt x="513" y="223"/>
                    <a:pt x="513" y="223"/>
                  </a:cubicBezTo>
                  <a:cubicBezTo>
                    <a:pt x="513" y="223"/>
                    <a:pt x="517" y="219"/>
                    <a:pt x="522" y="216"/>
                  </a:cubicBezTo>
                  <a:cubicBezTo>
                    <a:pt x="527" y="212"/>
                    <a:pt x="538" y="221"/>
                    <a:pt x="546" y="225"/>
                  </a:cubicBezTo>
                  <a:cubicBezTo>
                    <a:pt x="554" y="230"/>
                    <a:pt x="559" y="222"/>
                    <a:pt x="560" y="213"/>
                  </a:cubicBezTo>
                  <a:cubicBezTo>
                    <a:pt x="562" y="204"/>
                    <a:pt x="553" y="199"/>
                    <a:pt x="553" y="199"/>
                  </a:cubicBezTo>
                  <a:cubicBezTo>
                    <a:pt x="553" y="199"/>
                    <a:pt x="561" y="187"/>
                    <a:pt x="561" y="178"/>
                  </a:cubicBezTo>
                  <a:cubicBezTo>
                    <a:pt x="560" y="169"/>
                    <a:pt x="544" y="166"/>
                    <a:pt x="544" y="166"/>
                  </a:cubicBezTo>
                  <a:cubicBezTo>
                    <a:pt x="539" y="128"/>
                    <a:pt x="539" y="128"/>
                    <a:pt x="539" y="128"/>
                  </a:cubicBezTo>
                  <a:cubicBezTo>
                    <a:pt x="539" y="128"/>
                    <a:pt x="552" y="115"/>
                    <a:pt x="552" y="114"/>
                  </a:cubicBezTo>
                  <a:cubicBezTo>
                    <a:pt x="552" y="113"/>
                    <a:pt x="547" y="112"/>
                    <a:pt x="544" y="107"/>
                  </a:cubicBezTo>
                  <a:cubicBezTo>
                    <a:pt x="541" y="102"/>
                    <a:pt x="533" y="117"/>
                    <a:pt x="531" y="117"/>
                  </a:cubicBezTo>
                  <a:cubicBezTo>
                    <a:pt x="528" y="116"/>
                    <a:pt x="524" y="103"/>
                    <a:pt x="524" y="103"/>
                  </a:cubicBezTo>
                  <a:cubicBezTo>
                    <a:pt x="513" y="104"/>
                    <a:pt x="513" y="104"/>
                    <a:pt x="513" y="104"/>
                  </a:cubicBezTo>
                  <a:cubicBezTo>
                    <a:pt x="510" y="111"/>
                    <a:pt x="510" y="111"/>
                    <a:pt x="510" y="111"/>
                  </a:cubicBezTo>
                  <a:cubicBezTo>
                    <a:pt x="491" y="96"/>
                    <a:pt x="491" y="96"/>
                    <a:pt x="491" y="96"/>
                  </a:cubicBezTo>
                  <a:cubicBezTo>
                    <a:pt x="471" y="124"/>
                    <a:pt x="471" y="124"/>
                    <a:pt x="471" y="124"/>
                  </a:cubicBezTo>
                  <a:cubicBezTo>
                    <a:pt x="465" y="124"/>
                    <a:pt x="465" y="124"/>
                    <a:pt x="465" y="124"/>
                  </a:cubicBezTo>
                  <a:cubicBezTo>
                    <a:pt x="465" y="124"/>
                    <a:pt x="467" y="113"/>
                    <a:pt x="462" y="105"/>
                  </a:cubicBezTo>
                  <a:cubicBezTo>
                    <a:pt x="457" y="97"/>
                    <a:pt x="444" y="93"/>
                    <a:pt x="441" y="88"/>
                  </a:cubicBezTo>
                  <a:cubicBezTo>
                    <a:pt x="439" y="83"/>
                    <a:pt x="442" y="78"/>
                    <a:pt x="442" y="77"/>
                  </a:cubicBezTo>
                  <a:cubicBezTo>
                    <a:pt x="442" y="76"/>
                    <a:pt x="418" y="58"/>
                    <a:pt x="418" y="58"/>
                  </a:cubicBezTo>
                  <a:cubicBezTo>
                    <a:pt x="418" y="58"/>
                    <a:pt x="418" y="55"/>
                    <a:pt x="419" y="46"/>
                  </a:cubicBezTo>
                  <a:cubicBezTo>
                    <a:pt x="420" y="37"/>
                    <a:pt x="406" y="34"/>
                    <a:pt x="406" y="34"/>
                  </a:cubicBezTo>
                  <a:cubicBezTo>
                    <a:pt x="406" y="34"/>
                    <a:pt x="386" y="46"/>
                    <a:pt x="385" y="46"/>
                  </a:cubicBezTo>
                  <a:cubicBezTo>
                    <a:pt x="384" y="46"/>
                    <a:pt x="355" y="37"/>
                    <a:pt x="355" y="37"/>
                  </a:cubicBezTo>
                  <a:cubicBezTo>
                    <a:pt x="355" y="37"/>
                    <a:pt x="350" y="39"/>
                    <a:pt x="341" y="38"/>
                  </a:cubicBezTo>
                  <a:cubicBezTo>
                    <a:pt x="332" y="37"/>
                    <a:pt x="297" y="5"/>
                    <a:pt x="297" y="5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272" y="5"/>
                    <a:pt x="272" y="5"/>
                    <a:pt x="272" y="5"/>
                  </a:cubicBezTo>
                  <a:cubicBezTo>
                    <a:pt x="242" y="1"/>
                    <a:pt x="242" y="1"/>
                    <a:pt x="242" y="1"/>
                  </a:cubicBezTo>
                  <a:cubicBezTo>
                    <a:pt x="242" y="1"/>
                    <a:pt x="223" y="18"/>
                    <a:pt x="217" y="19"/>
                  </a:cubicBezTo>
                  <a:cubicBezTo>
                    <a:pt x="211" y="21"/>
                    <a:pt x="194" y="26"/>
                    <a:pt x="194" y="26"/>
                  </a:cubicBezTo>
                  <a:cubicBezTo>
                    <a:pt x="170" y="64"/>
                    <a:pt x="170" y="64"/>
                    <a:pt x="170" y="64"/>
                  </a:cubicBezTo>
                  <a:cubicBezTo>
                    <a:pt x="179" y="76"/>
                    <a:pt x="179" y="76"/>
                    <a:pt x="179" y="76"/>
                  </a:cubicBezTo>
                  <a:cubicBezTo>
                    <a:pt x="176" y="99"/>
                    <a:pt x="176" y="99"/>
                    <a:pt x="176" y="99"/>
                  </a:cubicBezTo>
                  <a:cubicBezTo>
                    <a:pt x="176" y="100"/>
                    <a:pt x="177" y="100"/>
                    <a:pt x="177" y="101"/>
                  </a:cubicBezTo>
                  <a:cubicBezTo>
                    <a:pt x="189" y="110"/>
                    <a:pt x="190" y="107"/>
                    <a:pt x="200" y="110"/>
                  </a:cubicBezTo>
                  <a:cubicBezTo>
                    <a:pt x="209" y="114"/>
                    <a:pt x="212" y="120"/>
                    <a:pt x="218" y="126"/>
                  </a:cubicBezTo>
                  <a:cubicBezTo>
                    <a:pt x="224" y="132"/>
                    <a:pt x="239" y="136"/>
                    <a:pt x="246" y="143"/>
                  </a:cubicBezTo>
                  <a:cubicBezTo>
                    <a:pt x="253" y="150"/>
                    <a:pt x="269" y="146"/>
                    <a:pt x="277" y="146"/>
                  </a:cubicBezTo>
                  <a:cubicBezTo>
                    <a:pt x="284" y="147"/>
                    <a:pt x="293" y="152"/>
                    <a:pt x="295" y="152"/>
                  </a:cubicBezTo>
                  <a:cubicBezTo>
                    <a:pt x="297" y="153"/>
                    <a:pt x="301" y="146"/>
                    <a:pt x="304" y="143"/>
                  </a:cubicBezTo>
                  <a:cubicBezTo>
                    <a:pt x="307" y="140"/>
                    <a:pt x="305" y="129"/>
                    <a:pt x="305" y="124"/>
                  </a:cubicBezTo>
                  <a:cubicBezTo>
                    <a:pt x="305" y="120"/>
                    <a:pt x="318" y="116"/>
                    <a:pt x="318" y="116"/>
                  </a:cubicBezTo>
                  <a:cubicBezTo>
                    <a:pt x="318" y="116"/>
                    <a:pt x="319" y="132"/>
                    <a:pt x="316" y="138"/>
                  </a:cubicBezTo>
                  <a:cubicBezTo>
                    <a:pt x="314" y="145"/>
                    <a:pt x="310" y="147"/>
                    <a:pt x="306" y="152"/>
                  </a:cubicBezTo>
                  <a:cubicBezTo>
                    <a:pt x="301" y="156"/>
                    <a:pt x="301" y="165"/>
                    <a:pt x="299" y="163"/>
                  </a:cubicBezTo>
                  <a:cubicBezTo>
                    <a:pt x="285" y="152"/>
                    <a:pt x="280" y="160"/>
                    <a:pt x="267" y="160"/>
                  </a:cubicBezTo>
                  <a:cubicBezTo>
                    <a:pt x="253" y="159"/>
                    <a:pt x="259" y="154"/>
                    <a:pt x="252" y="152"/>
                  </a:cubicBezTo>
                  <a:cubicBezTo>
                    <a:pt x="246" y="150"/>
                    <a:pt x="239" y="149"/>
                    <a:pt x="223" y="146"/>
                  </a:cubicBezTo>
                  <a:cubicBezTo>
                    <a:pt x="206" y="143"/>
                    <a:pt x="203" y="135"/>
                    <a:pt x="201" y="133"/>
                  </a:cubicBezTo>
                  <a:cubicBezTo>
                    <a:pt x="199" y="131"/>
                    <a:pt x="198" y="133"/>
                    <a:pt x="194" y="133"/>
                  </a:cubicBezTo>
                  <a:cubicBezTo>
                    <a:pt x="190" y="134"/>
                    <a:pt x="186" y="117"/>
                    <a:pt x="183" y="115"/>
                  </a:cubicBezTo>
                  <a:cubicBezTo>
                    <a:pt x="181" y="113"/>
                    <a:pt x="181" y="117"/>
                    <a:pt x="176" y="116"/>
                  </a:cubicBezTo>
                  <a:cubicBezTo>
                    <a:pt x="171" y="115"/>
                    <a:pt x="159" y="100"/>
                    <a:pt x="159" y="99"/>
                  </a:cubicBezTo>
                  <a:cubicBezTo>
                    <a:pt x="159" y="98"/>
                    <a:pt x="158" y="103"/>
                    <a:pt x="155" y="103"/>
                  </a:cubicBezTo>
                  <a:cubicBezTo>
                    <a:pt x="152" y="104"/>
                    <a:pt x="142" y="96"/>
                    <a:pt x="141" y="95"/>
                  </a:cubicBezTo>
                  <a:cubicBezTo>
                    <a:pt x="139" y="93"/>
                    <a:pt x="129" y="96"/>
                    <a:pt x="129" y="96"/>
                  </a:cubicBezTo>
                  <a:cubicBezTo>
                    <a:pt x="129" y="96"/>
                    <a:pt x="130" y="84"/>
                    <a:pt x="129" y="79"/>
                  </a:cubicBezTo>
                  <a:cubicBezTo>
                    <a:pt x="129" y="77"/>
                    <a:pt x="128" y="77"/>
                    <a:pt x="127" y="76"/>
                  </a:cubicBezTo>
                  <a:cubicBezTo>
                    <a:pt x="123" y="81"/>
                    <a:pt x="114" y="91"/>
                    <a:pt x="113" y="92"/>
                  </a:cubicBezTo>
                  <a:cubicBezTo>
                    <a:pt x="111" y="94"/>
                    <a:pt x="92" y="89"/>
                    <a:pt x="92" y="89"/>
                  </a:cubicBezTo>
                  <a:cubicBezTo>
                    <a:pt x="92" y="89"/>
                    <a:pt x="78" y="95"/>
                    <a:pt x="76" y="96"/>
                  </a:cubicBezTo>
                  <a:cubicBezTo>
                    <a:pt x="74" y="97"/>
                    <a:pt x="81" y="105"/>
                    <a:pt x="83" y="106"/>
                  </a:cubicBezTo>
                  <a:cubicBezTo>
                    <a:pt x="84" y="106"/>
                    <a:pt x="112" y="117"/>
                    <a:pt x="112" y="117"/>
                  </a:cubicBezTo>
                  <a:cubicBezTo>
                    <a:pt x="112" y="117"/>
                    <a:pt x="103" y="123"/>
                    <a:pt x="91" y="135"/>
                  </a:cubicBezTo>
                  <a:cubicBezTo>
                    <a:pt x="79" y="146"/>
                    <a:pt x="64" y="141"/>
                    <a:pt x="62" y="146"/>
                  </a:cubicBezTo>
                  <a:cubicBezTo>
                    <a:pt x="60" y="151"/>
                    <a:pt x="63" y="164"/>
                    <a:pt x="68" y="173"/>
                  </a:cubicBezTo>
                  <a:cubicBezTo>
                    <a:pt x="72" y="182"/>
                    <a:pt x="71" y="193"/>
                    <a:pt x="70" y="196"/>
                  </a:cubicBezTo>
                  <a:cubicBezTo>
                    <a:pt x="70" y="199"/>
                    <a:pt x="75" y="204"/>
                    <a:pt x="75" y="204"/>
                  </a:cubicBezTo>
                  <a:cubicBezTo>
                    <a:pt x="75" y="204"/>
                    <a:pt x="54" y="225"/>
                    <a:pt x="43" y="229"/>
                  </a:cubicBezTo>
                  <a:cubicBezTo>
                    <a:pt x="34" y="233"/>
                    <a:pt x="17" y="251"/>
                    <a:pt x="9" y="260"/>
                  </a:cubicBezTo>
                  <a:cubicBezTo>
                    <a:pt x="11" y="260"/>
                    <a:pt x="11" y="260"/>
                    <a:pt x="11" y="260"/>
                  </a:cubicBezTo>
                  <a:cubicBezTo>
                    <a:pt x="5" y="277"/>
                    <a:pt x="5" y="277"/>
                    <a:pt x="5" y="277"/>
                  </a:cubicBezTo>
                  <a:cubicBezTo>
                    <a:pt x="16" y="289"/>
                    <a:pt x="16" y="289"/>
                    <a:pt x="16" y="289"/>
                  </a:cubicBezTo>
                  <a:cubicBezTo>
                    <a:pt x="12" y="293"/>
                    <a:pt x="12" y="293"/>
                    <a:pt x="12" y="293"/>
                  </a:cubicBezTo>
                  <a:cubicBezTo>
                    <a:pt x="12" y="315"/>
                    <a:pt x="12" y="315"/>
                    <a:pt x="12" y="315"/>
                  </a:cubicBezTo>
                  <a:cubicBezTo>
                    <a:pt x="17" y="324"/>
                    <a:pt x="17" y="324"/>
                    <a:pt x="17" y="324"/>
                  </a:cubicBezTo>
                  <a:cubicBezTo>
                    <a:pt x="17" y="324"/>
                    <a:pt x="10" y="322"/>
                    <a:pt x="5" y="325"/>
                  </a:cubicBezTo>
                  <a:cubicBezTo>
                    <a:pt x="0" y="329"/>
                    <a:pt x="1" y="344"/>
                    <a:pt x="1" y="348"/>
                  </a:cubicBezTo>
                  <a:cubicBezTo>
                    <a:pt x="1" y="351"/>
                    <a:pt x="17" y="355"/>
                    <a:pt x="17" y="355"/>
                  </a:cubicBezTo>
                  <a:cubicBezTo>
                    <a:pt x="17" y="355"/>
                    <a:pt x="17" y="355"/>
                    <a:pt x="17" y="355"/>
                  </a:cubicBezTo>
                  <a:cubicBezTo>
                    <a:pt x="27" y="356"/>
                    <a:pt x="27" y="356"/>
                    <a:pt x="27" y="356"/>
                  </a:cubicBezTo>
                  <a:cubicBezTo>
                    <a:pt x="34" y="362"/>
                    <a:pt x="34" y="362"/>
                    <a:pt x="34" y="362"/>
                  </a:cubicBezTo>
                  <a:cubicBezTo>
                    <a:pt x="45" y="362"/>
                    <a:pt x="45" y="362"/>
                    <a:pt x="45" y="362"/>
                  </a:cubicBezTo>
                  <a:cubicBezTo>
                    <a:pt x="53" y="376"/>
                    <a:pt x="53" y="376"/>
                    <a:pt x="53" y="376"/>
                  </a:cubicBezTo>
                  <a:cubicBezTo>
                    <a:pt x="53" y="376"/>
                    <a:pt x="56" y="369"/>
                    <a:pt x="60" y="367"/>
                  </a:cubicBezTo>
                  <a:cubicBezTo>
                    <a:pt x="64" y="365"/>
                    <a:pt x="71" y="366"/>
                    <a:pt x="71" y="366"/>
                  </a:cubicBezTo>
                  <a:cubicBezTo>
                    <a:pt x="85" y="355"/>
                    <a:pt x="85" y="355"/>
                    <a:pt x="85" y="355"/>
                  </a:cubicBezTo>
                  <a:cubicBezTo>
                    <a:pt x="85" y="355"/>
                    <a:pt x="92" y="361"/>
                    <a:pt x="102" y="370"/>
                  </a:cubicBezTo>
                  <a:cubicBezTo>
                    <a:pt x="113" y="380"/>
                    <a:pt x="125" y="365"/>
                    <a:pt x="137" y="365"/>
                  </a:cubicBezTo>
                  <a:cubicBezTo>
                    <a:pt x="138" y="365"/>
                    <a:pt x="139" y="366"/>
                    <a:pt x="141" y="366"/>
                  </a:cubicBezTo>
                  <a:cubicBezTo>
                    <a:pt x="139" y="365"/>
                    <a:pt x="138" y="363"/>
                    <a:pt x="138" y="361"/>
                  </a:cubicBezTo>
                  <a:cubicBezTo>
                    <a:pt x="138" y="356"/>
                    <a:pt x="152" y="359"/>
                    <a:pt x="152" y="359"/>
                  </a:cubicBezTo>
                  <a:cubicBezTo>
                    <a:pt x="152" y="359"/>
                    <a:pt x="162" y="355"/>
                    <a:pt x="162" y="354"/>
                  </a:cubicBezTo>
                  <a:cubicBezTo>
                    <a:pt x="163" y="353"/>
                    <a:pt x="171" y="361"/>
                    <a:pt x="176" y="365"/>
                  </a:cubicBezTo>
                  <a:cubicBezTo>
                    <a:pt x="181" y="369"/>
                    <a:pt x="186" y="357"/>
                    <a:pt x="187" y="355"/>
                  </a:cubicBezTo>
                  <a:cubicBezTo>
                    <a:pt x="188" y="354"/>
                    <a:pt x="179" y="348"/>
                    <a:pt x="178" y="348"/>
                  </a:cubicBezTo>
                  <a:cubicBezTo>
                    <a:pt x="177" y="348"/>
                    <a:pt x="180" y="348"/>
                    <a:pt x="183" y="344"/>
                  </a:cubicBezTo>
                  <a:cubicBezTo>
                    <a:pt x="186" y="340"/>
                    <a:pt x="200" y="354"/>
                    <a:pt x="205" y="355"/>
                  </a:cubicBezTo>
                  <a:cubicBezTo>
                    <a:pt x="210" y="357"/>
                    <a:pt x="227" y="340"/>
                    <a:pt x="234" y="339"/>
                  </a:cubicBezTo>
                  <a:cubicBezTo>
                    <a:pt x="241" y="338"/>
                    <a:pt x="245" y="353"/>
                    <a:pt x="264" y="355"/>
                  </a:cubicBezTo>
                  <a:cubicBezTo>
                    <a:pt x="275" y="356"/>
                    <a:pt x="281" y="354"/>
                    <a:pt x="287" y="351"/>
                  </a:cubicBezTo>
                  <a:cubicBezTo>
                    <a:pt x="285" y="348"/>
                    <a:pt x="283" y="345"/>
                    <a:pt x="284" y="343"/>
                  </a:cubicBez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200" kern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reeform 28">
              <a:extLst>
                <a:ext uri="{FF2B5EF4-FFF2-40B4-BE49-F238E27FC236}">
                  <a16:creationId xmlns:a16="http://schemas.microsoft.com/office/drawing/2014/main" id="{C3B8C495-20EA-4718-A3ED-E36FB6CB5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9513" y="3704140"/>
              <a:ext cx="1428259" cy="1488240"/>
            </a:xfrm>
            <a:custGeom>
              <a:avLst/>
              <a:gdLst>
                <a:gd name="T0" fmla="*/ 2147483647 w 431"/>
                <a:gd name="T1" fmla="*/ 2147483647 h 458"/>
                <a:gd name="T2" fmla="*/ 2147483647 w 431"/>
                <a:gd name="T3" fmla="*/ 2147483647 h 458"/>
                <a:gd name="T4" fmla="*/ 2147483647 w 431"/>
                <a:gd name="T5" fmla="*/ 2147483647 h 458"/>
                <a:gd name="T6" fmla="*/ 2147483647 w 431"/>
                <a:gd name="T7" fmla="*/ 2147483647 h 458"/>
                <a:gd name="T8" fmla="*/ 2147483647 w 431"/>
                <a:gd name="T9" fmla="*/ 2147483647 h 458"/>
                <a:gd name="T10" fmla="*/ 2147483647 w 431"/>
                <a:gd name="T11" fmla="*/ 2147483647 h 458"/>
                <a:gd name="T12" fmla="*/ 2147483647 w 431"/>
                <a:gd name="T13" fmla="*/ 2147483647 h 458"/>
                <a:gd name="T14" fmla="*/ 2147483647 w 431"/>
                <a:gd name="T15" fmla="*/ 2147483647 h 458"/>
                <a:gd name="T16" fmla="*/ 2147483647 w 431"/>
                <a:gd name="T17" fmla="*/ 2147483647 h 458"/>
                <a:gd name="T18" fmla="*/ 2147483647 w 431"/>
                <a:gd name="T19" fmla="*/ 2147483647 h 458"/>
                <a:gd name="T20" fmla="*/ 2147483647 w 431"/>
                <a:gd name="T21" fmla="*/ 2147483647 h 458"/>
                <a:gd name="T22" fmla="*/ 2147483647 w 431"/>
                <a:gd name="T23" fmla="*/ 2147483647 h 458"/>
                <a:gd name="T24" fmla="*/ 2147483647 w 431"/>
                <a:gd name="T25" fmla="*/ 2147483647 h 458"/>
                <a:gd name="T26" fmla="*/ 2147483647 w 431"/>
                <a:gd name="T27" fmla="*/ 2147483647 h 458"/>
                <a:gd name="T28" fmla="*/ 2147483647 w 431"/>
                <a:gd name="T29" fmla="*/ 2147483647 h 458"/>
                <a:gd name="T30" fmla="*/ 2147483647 w 431"/>
                <a:gd name="T31" fmla="*/ 2147483647 h 458"/>
                <a:gd name="T32" fmla="*/ 2147483647 w 431"/>
                <a:gd name="T33" fmla="*/ 2147483647 h 458"/>
                <a:gd name="T34" fmla="*/ 2147483647 w 431"/>
                <a:gd name="T35" fmla="*/ 2147483647 h 458"/>
                <a:gd name="T36" fmla="*/ 2147483647 w 431"/>
                <a:gd name="T37" fmla="*/ 2147483647 h 458"/>
                <a:gd name="T38" fmla="*/ 2147483647 w 431"/>
                <a:gd name="T39" fmla="*/ 2147483647 h 458"/>
                <a:gd name="T40" fmla="*/ 2147483647 w 431"/>
                <a:gd name="T41" fmla="*/ 2147483647 h 458"/>
                <a:gd name="T42" fmla="*/ 2147483647 w 431"/>
                <a:gd name="T43" fmla="*/ 2147483647 h 458"/>
                <a:gd name="T44" fmla="*/ 2147483647 w 431"/>
                <a:gd name="T45" fmla="*/ 2147483647 h 458"/>
                <a:gd name="T46" fmla="*/ 2147483647 w 431"/>
                <a:gd name="T47" fmla="*/ 2147483647 h 458"/>
                <a:gd name="T48" fmla="*/ 2147483647 w 431"/>
                <a:gd name="T49" fmla="*/ 2147483647 h 458"/>
                <a:gd name="T50" fmla="*/ 2147483647 w 431"/>
                <a:gd name="T51" fmla="*/ 2147483647 h 458"/>
                <a:gd name="T52" fmla="*/ 2147483647 w 431"/>
                <a:gd name="T53" fmla="*/ 2147483647 h 458"/>
                <a:gd name="T54" fmla="*/ 2147483647 w 431"/>
                <a:gd name="T55" fmla="*/ 2147483647 h 458"/>
                <a:gd name="T56" fmla="*/ 2147483647 w 431"/>
                <a:gd name="T57" fmla="*/ 2147483647 h 458"/>
                <a:gd name="T58" fmla="*/ 2147483647 w 431"/>
                <a:gd name="T59" fmla="*/ 2147483647 h 458"/>
                <a:gd name="T60" fmla="*/ 2147483647 w 431"/>
                <a:gd name="T61" fmla="*/ 2147483647 h 458"/>
                <a:gd name="T62" fmla="*/ 2147483647 w 431"/>
                <a:gd name="T63" fmla="*/ 2147483647 h 458"/>
                <a:gd name="T64" fmla="*/ 2147483647 w 431"/>
                <a:gd name="T65" fmla="*/ 2147483647 h 458"/>
                <a:gd name="T66" fmla="*/ 2147483647 w 431"/>
                <a:gd name="T67" fmla="*/ 2147483647 h 458"/>
                <a:gd name="T68" fmla="*/ 2147483647 w 431"/>
                <a:gd name="T69" fmla="*/ 2147483647 h 458"/>
                <a:gd name="T70" fmla="*/ 2147483647 w 431"/>
                <a:gd name="T71" fmla="*/ 2147483647 h 458"/>
                <a:gd name="T72" fmla="*/ 2147483647 w 431"/>
                <a:gd name="T73" fmla="*/ 2147483647 h 458"/>
                <a:gd name="T74" fmla="*/ 2147483647 w 431"/>
                <a:gd name="T75" fmla="*/ 2147483647 h 458"/>
                <a:gd name="T76" fmla="*/ 2147483647 w 431"/>
                <a:gd name="T77" fmla="*/ 2147483647 h 458"/>
                <a:gd name="T78" fmla="*/ 2147483647 w 431"/>
                <a:gd name="T79" fmla="*/ 2147483647 h 458"/>
                <a:gd name="T80" fmla="*/ 2147483647 w 431"/>
                <a:gd name="T81" fmla="*/ 2147483647 h 458"/>
                <a:gd name="T82" fmla="*/ 2147483647 w 431"/>
                <a:gd name="T83" fmla="*/ 2147483647 h 458"/>
                <a:gd name="T84" fmla="*/ 2147483647 w 431"/>
                <a:gd name="T85" fmla="*/ 2147483647 h 458"/>
                <a:gd name="T86" fmla="*/ 2147483647 w 431"/>
                <a:gd name="T87" fmla="*/ 2147483647 h 458"/>
                <a:gd name="T88" fmla="*/ 2147483647 w 431"/>
                <a:gd name="T89" fmla="*/ 2147483647 h 458"/>
                <a:gd name="T90" fmla="*/ 2147483647 w 431"/>
                <a:gd name="T91" fmla="*/ 2147483647 h 458"/>
                <a:gd name="T92" fmla="*/ 2147483647 w 431"/>
                <a:gd name="T93" fmla="*/ 2147483647 h 458"/>
                <a:gd name="T94" fmla="*/ 2147483647 w 431"/>
                <a:gd name="T95" fmla="*/ 2147483647 h 458"/>
                <a:gd name="T96" fmla="*/ 2147483647 w 431"/>
                <a:gd name="T97" fmla="*/ 2147483647 h 458"/>
                <a:gd name="T98" fmla="*/ 2147483647 w 431"/>
                <a:gd name="T99" fmla="*/ 2147483647 h 458"/>
                <a:gd name="T100" fmla="*/ 2147483647 w 431"/>
                <a:gd name="T101" fmla="*/ 2147483647 h 458"/>
                <a:gd name="T102" fmla="*/ 2147483647 w 431"/>
                <a:gd name="T103" fmla="*/ 2147483647 h 458"/>
                <a:gd name="T104" fmla="*/ 2147483647 w 431"/>
                <a:gd name="T105" fmla="*/ 2147483647 h 458"/>
                <a:gd name="T106" fmla="*/ 2147483647 w 431"/>
                <a:gd name="T107" fmla="*/ 2147483647 h 4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31"/>
                <a:gd name="T163" fmla="*/ 0 h 458"/>
                <a:gd name="T164" fmla="*/ 431 w 431"/>
                <a:gd name="T165" fmla="*/ 458 h 45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31" h="458">
                  <a:moveTo>
                    <a:pt x="427" y="125"/>
                  </a:moveTo>
                  <a:cubicBezTo>
                    <a:pt x="414" y="129"/>
                    <a:pt x="414" y="129"/>
                    <a:pt x="414" y="129"/>
                  </a:cubicBezTo>
                  <a:cubicBezTo>
                    <a:pt x="414" y="129"/>
                    <a:pt x="394" y="105"/>
                    <a:pt x="390" y="106"/>
                  </a:cubicBezTo>
                  <a:cubicBezTo>
                    <a:pt x="386" y="107"/>
                    <a:pt x="380" y="114"/>
                    <a:pt x="380" y="114"/>
                  </a:cubicBezTo>
                  <a:cubicBezTo>
                    <a:pt x="373" y="103"/>
                    <a:pt x="373" y="103"/>
                    <a:pt x="373" y="103"/>
                  </a:cubicBezTo>
                  <a:cubicBezTo>
                    <a:pt x="357" y="94"/>
                    <a:pt x="357" y="94"/>
                    <a:pt x="357" y="94"/>
                  </a:cubicBezTo>
                  <a:cubicBezTo>
                    <a:pt x="353" y="88"/>
                    <a:pt x="353" y="88"/>
                    <a:pt x="353" y="88"/>
                  </a:cubicBezTo>
                  <a:cubicBezTo>
                    <a:pt x="353" y="88"/>
                    <a:pt x="344" y="79"/>
                    <a:pt x="344" y="78"/>
                  </a:cubicBezTo>
                  <a:cubicBezTo>
                    <a:pt x="345" y="77"/>
                    <a:pt x="338" y="60"/>
                    <a:pt x="337" y="63"/>
                  </a:cubicBezTo>
                  <a:cubicBezTo>
                    <a:pt x="337" y="66"/>
                    <a:pt x="331" y="63"/>
                    <a:pt x="331" y="63"/>
                  </a:cubicBezTo>
                  <a:cubicBezTo>
                    <a:pt x="331" y="63"/>
                    <a:pt x="333" y="55"/>
                    <a:pt x="329" y="51"/>
                  </a:cubicBezTo>
                  <a:cubicBezTo>
                    <a:pt x="325" y="47"/>
                    <a:pt x="322" y="47"/>
                    <a:pt x="322" y="47"/>
                  </a:cubicBezTo>
                  <a:cubicBezTo>
                    <a:pt x="321" y="54"/>
                    <a:pt x="321" y="54"/>
                    <a:pt x="321" y="54"/>
                  </a:cubicBezTo>
                  <a:cubicBezTo>
                    <a:pt x="313" y="59"/>
                    <a:pt x="313" y="59"/>
                    <a:pt x="313" y="59"/>
                  </a:cubicBezTo>
                  <a:cubicBezTo>
                    <a:pt x="313" y="59"/>
                    <a:pt x="306" y="56"/>
                    <a:pt x="302" y="56"/>
                  </a:cubicBezTo>
                  <a:cubicBezTo>
                    <a:pt x="301" y="56"/>
                    <a:pt x="300" y="56"/>
                    <a:pt x="299" y="57"/>
                  </a:cubicBezTo>
                  <a:cubicBezTo>
                    <a:pt x="298" y="57"/>
                    <a:pt x="297" y="58"/>
                    <a:pt x="296" y="59"/>
                  </a:cubicBezTo>
                  <a:cubicBezTo>
                    <a:pt x="292" y="61"/>
                    <a:pt x="288" y="62"/>
                    <a:pt x="288" y="62"/>
                  </a:cubicBezTo>
                  <a:cubicBezTo>
                    <a:pt x="288" y="62"/>
                    <a:pt x="287" y="61"/>
                    <a:pt x="285" y="60"/>
                  </a:cubicBezTo>
                  <a:cubicBezTo>
                    <a:pt x="282" y="58"/>
                    <a:pt x="279" y="56"/>
                    <a:pt x="279" y="55"/>
                  </a:cubicBezTo>
                  <a:cubicBezTo>
                    <a:pt x="278" y="54"/>
                    <a:pt x="278" y="54"/>
                    <a:pt x="276" y="55"/>
                  </a:cubicBezTo>
                  <a:cubicBezTo>
                    <a:pt x="276" y="55"/>
                    <a:pt x="276" y="54"/>
                    <a:pt x="276" y="54"/>
                  </a:cubicBezTo>
                  <a:cubicBezTo>
                    <a:pt x="275" y="53"/>
                    <a:pt x="273" y="56"/>
                    <a:pt x="271" y="58"/>
                  </a:cubicBezTo>
                  <a:cubicBezTo>
                    <a:pt x="268" y="60"/>
                    <a:pt x="265" y="62"/>
                    <a:pt x="265" y="62"/>
                  </a:cubicBezTo>
                  <a:cubicBezTo>
                    <a:pt x="257" y="56"/>
                    <a:pt x="257" y="56"/>
                    <a:pt x="257" y="56"/>
                  </a:cubicBezTo>
                  <a:cubicBezTo>
                    <a:pt x="256" y="55"/>
                    <a:pt x="256" y="54"/>
                    <a:pt x="256" y="53"/>
                  </a:cubicBezTo>
                  <a:cubicBezTo>
                    <a:pt x="256" y="53"/>
                    <a:pt x="258" y="52"/>
                    <a:pt x="259" y="51"/>
                  </a:cubicBezTo>
                  <a:cubicBezTo>
                    <a:pt x="262" y="49"/>
                    <a:pt x="265" y="47"/>
                    <a:pt x="265" y="47"/>
                  </a:cubicBezTo>
                  <a:cubicBezTo>
                    <a:pt x="248" y="26"/>
                    <a:pt x="248" y="26"/>
                    <a:pt x="248" y="26"/>
                  </a:cubicBezTo>
                  <a:cubicBezTo>
                    <a:pt x="254" y="17"/>
                    <a:pt x="254" y="17"/>
                    <a:pt x="254" y="17"/>
                  </a:cubicBezTo>
                  <a:cubicBezTo>
                    <a:pt x="254" y="17"/>
                    <a:pt x="252" y="18"/>
                    <a:pt x="251" y="18"/>
                  </a:cubicBezTo>
                  <a:cubicBezTo>
                    <a:pt x="251" y="18"/>
                    <a:pt x="251" y="18"/>
                    <a:pt x="251" y="18"/>
                  </a:cubicBezTo>
                  <a:cubicBezTo>
                    <a:pt x="248" y="19"/>
                    <a:pt x="248" y="19"/>
                    <a:pt x="248" y="19"/>
                  </a:cubicBezTo>
                  <a:cubicBezTo>
                    <a:pt x="245" y="20"/>
                    <a:pt x="243" y="21"/>
                    <a:pt x="243" y="21"/>
                  </a:cubicBezTo>
                  <a:cubicBezTo>
                    <a:pt x="242" y="20"/>
                    <a:pt x="241" y="14"/>
                    <a:pt x="240" y="12"/>
                  </a:cubicBezTo>
                  <a:cubicBezTo>
                    <a:pt x="239" y="11"/>
                    <a:pt x="238" y="9"/>
                    <a:pt x="237" y="8"/>
                  </a:cubicBezTo>
                  <a:cubicBezTo>
                    <a:pt x="236" y="6"/>
                    <a:pt x="235" y="4"/>
                    <a:pt x="234" y="5"/>
                  </a:cubicBezTo>
                  <a:cubicBezTo>
                    <a:pt x="233" y="6"/>
                    <a:pt x="220" y="14"/>
                    <a:pt x="218" y="15"/>
                  </a:cubicBezTo>
                  <a:cubicBezTo>
                    <a:pt x="214" y="12"/>
                    <a:pt x="200" y="0"/>
                    <a:pt x="194" y="3"/>
                  </a:cubicBezTo>
                  <a:cubicBezTo>
                    <a:pt x="191" y="5"/>
                    <a:pt x="185" y="10"/>
                    <a:pt x="180" y="14"/>
                  </a:cubicBezTo>
                  <a:cubicBezTo>
                    <a:pt x="177" y="16"/>
                    <a:pt x="174" y="17"/>
                    <a:pt x="172" y="16"/>
                  </a:cubicBezTo>
                  <a:cubicBezTo>
                    <a:pt x="167" y="13"/>
                    <a:pt x="165" y="9"/>
                    <a:pt x="166" y="10"/>
                  </a:cubicBezTo>
                  <a:cubicBezTo>
                    <a:pt x="166" y="11"/>
                    <a:pt x="161" y="11"/>
                    <a:pt x="156" y="12"/>
                  </a:cubicBezTo>
                  <a:cubicBezTo>
                    <a:pt x="149" y="11"/>
                    <a:pt x="149" y="11"/>
                    <a:pt x="149" y="11"/>
                  </a:cubicBezTo>
                  <a:cubicBezTo>
                    <a:pt x="149" y="11"/>
                    <a:pt x="149" y="11"/>
                    <a:pt x="149" y="11"/>
                  </a:cubicBezTo>
                  <a:cubicBezTo>
                    <a:pt x="148" y="10"/>
                    <a:pt x="143" y="4"/>
                    <a:pt x="136" y="6"/>
                  </a:cubicBezTo>
                  <a:cubicBezTo>
                    <a:pt x="134" y="5"/>
                    <a:pt x="132" y="5"/>
                    <a:pt x="131" y="5"/>
                  </a:cubicBezTo>
                  <a:cubicBezTo>
                    <a:pt x="128" y="7"/>
                    <a:pt x="125" y="10"/>
                    <a:pt x="125" y="10"/>
                  </a:cubicBezTo>
                  <a:cubicBezTo>
                    <a:pt x="112" y="10"/>
                    <a:pt x="112" y="10"/>
                    <a:pt x="112" y="10"/>
                  </a:cubicBezTo>
                  <a:cubicBezTo>
                    <a:pt x="108" y="10"/>
                    <a:pt x="106" y="9"/>
                    <a:pt x="106" y="9"/>
                  </a:cubicBezTo>
                  <a:cubicBezTo>
                    <a:pt x="106" y="9"/>
                    <a:pt x="106" y="10"/>
                    <a:pt x="105" y="11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5" y="11"/>
                    <a:pt x="94" y="19"/>
                    <a:pt x="93" y="19"/>
                  </a:cubicBezTo>
                  <a:cubicBezTo>
                    <a:pt x="93" y="19"/>
                    <a:pt x="90" y="19"/>
                    <a:pt x="88" y="18"/>
                  </a:cubicBezTo>
                  <a:cubicBezTo>
                    <a:pt x="86" y="17"/>
                    <a:pt x="85" y="16"/>
                    <a:pt x="83" y="15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6" y="15"/>
                    <a:pt x="81" y="22"/>
                    <a:pt x="79" y="26"/>
                  </a:cubicBezTo>
                  <a:cubicBezTo>
                    <a:pt x="77" y="30"/>
                    <a:pt x="73" y="33"/>
                    <a:pt x="73" y="33"/>
                  </a:cubicBezTo>
                  <a:cubicBezTo>
                    <a:pt x="73" y="33"/>
                    <a:pt x="75" y="34"/>
                    <a:pt x="77" y="35"/>
                  </a:cubicBezTo>
                  <a:cubicBezTo>
                    <a:pt x="80" y="38"/>
                    <a:pt x="86" y="44"/>
                    <a:pt x="89" y="47"/>
                  </a:cubicBezTo>
                  <a:cubicBezTo>
                    <a:pt x="86" y="52"/>
                    <a:pt x="71" y="57"/>
                    <a:pt x="74" y="63"/>
                  </a:cubicBezTo>
                  <a:cubicBezTo>
                    <a:pt x="76" y="68"/>
                    <a:pt x="90" y="76"/>
                    <a:pt x="90" y="76"/>
                  </a:cubicBezTo>
                  <a:cubicBezTo>
                    <a:pt x="90" y="76"/>
                    <a:pt x="90" y="78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3"/>
                    <a:pt x="89" y="83"/>
                    <a:pt x="89" y="84"/>
                  </a:cubicBezTo>
                  <a:cubicBezTo>
                    <a:pt x="88" y="84"/>
                    <a:pt x="88" y="85"/>
                    <a:pt x="89" y="86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89" y="87"/>
                    <a:pt x="95" y="94"/>
                    <a:pt x="95" y="95"/>
                  </a:cubicBezTo>
                  <a:cubicBezTo>
                    <a:pt x="95" y="96"/>
                    <a:pt x="95" y="98"/>
                    <a:pt x="95" y="101"/>
                  </a:cubicBezTo>
                  <a:cubicBezTo>
                    <a:pt x="94" y="119"/>
                    <a:pt x="94" y="119"/>
                    <a:pt x="94" y="119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94" y="121"/>
                    <a:pt x="98" y="124"/>
                    <a:pt x="97" y="127"/>
                  </a:cubicBezTo>
                  <a:cubicBezTo>
                    <a:pt x="96" y="129"/>
                    <a:pt x="98" y="132"/>
                    <a:pt x="100" y="135"/>
                  </a:cubicBezTo>
                  <a:cubicBezTo>
                    <a:pt x="103" y="133"/>
                    <a:pt x="107" y="131"/>
                    <a:pt x="112" y="129"/>
                  </a:cubicBezTo>
                  <a:cubicBezTo>
                    <a:pt x="123" y="124"/>
                    <a:pt x="119" y="116"/>
                    <a:pt x="124" y="99"/>
                  </a:cubicBezTo>
                  <a:cubicBezTo>
                    <a:pt x="129" y="82"/>
                    <a:pt x="125" y="69"/>
                    <a:pt x="125" y="69"/>
                  </a:cubicBezTo>
                  <a:cubicBezTo>
                    <a:pt x="125" y="69"/>
                    <a:pt x="129" y="74"/>
                    <a:pt x="131" y="78"/>
                  </a:cubicBezTo>
                  <a:cubicBezTo>
                    <a:pt x="133" y="82"/>
                    <a:pt x="133" y="87"/>
                    <a:pt x="134" y="97"/>
                  </a:cubicBezTo>
                  <a:cubicBezTo>
                    <a:pt x="135" y="107"/>
                    <a:pt x="144" y="110"/>
                    <a:pt x="145" y="111"/>
                  </a:cubicBezTo>
                  <a:cubicBezTo>
                    <a:pt x="145" y="112"/>
                    <a:pt x="145" y="115"/>
                    <a:pt x="147" y="122"/>
                  </a:cubicBezTo>
                  <a:cubicBezTo>
                    <a:pt x="148" y="130"/>
                    <a:pt x="156" y="130"/>
                    <a:pt x="160" y="135"/>
                  </a:cubicBezTo>
                  <a:cubicBezTo>
                    <a:pt x="164" y="140"/>
                    <a:pt x="158" y="142"/>
                    <a:pt x="151" y="146"/>
                  </a:cubicBezTo>
                  <a:cubicBezTo>
                    <a:pt x="145" y="150"/>
                    <a:pt x="152" y="158"/>
                    <a:pt x="151" y="159"/>
                  </a:cubicBezTo>
                  <a:cubicBezTo>
                    <a:pt x="150" y="160"/>
                    <a:pt x="148" y="155"/>
                    <a:pt x="140" y="154"/>
                  </a:cubicBezTo>
                  <a:cubicBezTo>
                    <a:pt x="131" y="153"/>
                    <a:pt x="119" y="166"/>
                    <a:pt x="106" y="174"/>
                  </a:cubicBezTo>
                  <a:cubicBezTo>
                    <a:pt x="93" y="181"/>
                    <a:pt x="74" y="147"/>
                    <a:pt x="73" y="147"/>
                  </a:cubicBezTo>
                  <a:cubicBezTo>
                    <a:pt x="72" y="147"/>
                    <a:pt x="68" y="146"/>
                    <a:pt x="63" y="145"/>
                  </a:cubicBezTo>
                  <a:cubicBezTo>
                    <a:pt x="57" y="145"/>
                    <a:pt x="61" y="145"/>
                    <a:pt x="52" y="141"/>
                  </a:cubicBezTo>
                  <a:cubicBezTo>
                    <a:pt x="44" y="138"/>
                    <a:pt x="40" y="150"/>
                    <a:pt x="37" y="150"/>
                  </a:cubicBezTo>
                  <a:cubicBezTo>
                    <a:pt x="35" y="149"/>
                    <a:pt x="27" y="151"/>
                    <a:pt x="22" y="152"/>
                  </a:cubicBezTo>
                  <a:cubicBezTo>
                    <a:pt x="17" y="152"/>
                    <a:pt x="2" y="172"/>
                    <a:pt x="2" y="172"/>
                  </a:cubicBezTo>
                  <a:cubicBezTo>
                    <a:pt x="2" y="172"/>
                    <a:pt x="2" y="172"/>
                    <a:pt x="0" y="172"/>
                  </a:cubicBezTo>
                  <a:cubicBezTo>
                    <a:pt x="2" y="173"/>
                    <a:pt x="4" y="175"/>
                    <a:pt x="6" y="177"/>
                  </a:cubicBezTo>
                  <a:cubicBezTo>
                    <a:pt x="13" y="184"/>
                    <a:pt x="6" y="193"/>
                    <a:pt x="12" y="200"/>
                  </a:cubicBezTo>
                  <a:cubicBezTo>
                    <a:pt x="18" y="207"/>
                    <a:pt x="33" y="185"/>
                    <a:pt x="39" y="194"/>
                  </a:cubicBezTo>
                  <a:cubicBezTo>
                    <a:pt x="46" y="202"/>
                    <a:pt x="42" y="227"/>
                    <a:pt x="42" y="227"/>
                  </a:cubicBezTo>
                  <a:cubicBezTo>
                    <a:pt x="42" y="227"/>
                    <a:pt x="45" y="231"/>
                    <a:pt x="48" y="237"/>
                  </a:cubicBezTo>
                  <a:cubicBezTo>
                    <a:pt x="52" y="243"/>
                    <a:pt x="53" y="261"/>
                    <a:pt x="55" y="265"/>
                  </a:cubicBezTo>
                  <a:cubicBezTo>
                    <a:pt x="56" y="269"/>
                    <a:pt x="69" y="264"/>
                    <a:pt x="69" y="264"/>
                  </a:cubicBezTo>
                  <a:cubicBezTo>
                    <a:pt x="69" y="264"/>
                    <a:pt x="84" y="279"/>
                    <a:pt x="86" y="287"/>
                  </a:cubicBezTo>
                  <a:cubicBezTo>
                    <a:pt x="89" y="295"/>
                    <a:pt x="83" y="292"/>
                    <a:pt x="81" y="297"/>
                  </a:cubicBezTo>
                  <a:cubicBezTo>
                    <a:pt x="78" y="301"/>
                    <a:pt x="80" y="306"/>
                    <a:pt x="81" y="309"/>
                  </a:cubicBezTo>
                  <a:cubicBezTo>
                    <a:pt x="82" y="312"/>
                    <a:pt x="66" y="323"/>
                    <a:pt x="66" y="323"/>
                  </a:cubicBezTo>
                  <a:cubicBezTo>
                    <a:pt x="66" y="323"/>
                    <a:pt x="78" y="330"/>
                    <a:pt x="82" y="334"/>
                  </a:cubicBezTo>
                  <a:cubicBezTo>
                    <a:pt x="86" y="338"/>
                    <a:pt x="77" y="340"/>
                    <a:pt x="77" y="340"/>
                  </a:cubicBezTo>
                  <a:cubicBezTo>
                    <a:pt x="86" y="351"/>
                    <a:pt x="86" y="351"/>
                    <a:pt x="86" y="351"/>
                  </a:cubicBezTo>
                  <a:cubicBezTo>
                    <a:pt x="97" y="353"/>
                    <a:pt x="97" y="353"/>
                    <a:pt x="97" y="353"/>
                  </a:cubicBezTo>
                  <a:cubicBezTo>
                    <a:pt x="97" y="353"/>
                    <a:pt x="99" y="358"/>
                    <a:pt x="100" y="361"/>
                  </a:cubicBezTo>
                  <a:cubicBezTo>
                    <a:pt x="102" y="365"/>
                    <a:pt x="112" y="363"/>
                    <a:pt x="114" y="363"/>
                  </a:cubicBezTo>
                  <a:cubicBezTo>
                    <a:pt x="116" y="363"/>
                    <a:pt x="119" y="367"/>
                    <a:pt x="119" y="367"/>
                  </a:cubicBezTo>
                  <a:cubicBezTo>
                    <a:pt x="129" y="367"/>
                    <a:pt x="129" y="367"/>
                    <a:pt x="129" y="367"/>
                  </a:cubicBezTo>
                  <a:cubicBezTo>
                    <a:pt x="131" y="378"/>
                    <a:pt x="131" y="378"/>
                    <a:pt x="131" y="378"/>
                  </a:cubicBezTo>
                  <a:cubicBezTo>
                    <a:pt x="136" y="382"/>
                    <a:pt x="136" y="382"/>
                    <a:pt x="136" y="382"/>
                  </a:cubicBezTo>
                  <a:cubicBezTo>
                    <a:pt x="137" y="401"/>
                    <a:pt x="137" y="401"/>
                    <a:pt x="137" y="401"/>
                  </a:cubicBezTo>
                  <a:cubicBezTo>
                    <a:pt x="137" y="401"/>
                    <a:pt x="139" y="403"/>
                    <a:pt x="141" y="405"/>
                  </a:cubicBezTo>
                  <a:cubicBezTo>
                    <a:pt x="141" y="403"/>
                    <a:pt x="141" y="402"/>
                    <a:pt x="142" y="400"/>
                  </a:cubicBezTo>
                  <a:cubicBezTo>
                    <a:pt x="143" y="395"/>
                    <a:pt x="153" y="386"/>
                    <a:pt x="157" y="380"/>
                  </a:cubicBezTo>
                  <a:cubicBezTo>
                    <a:pt x="161" y="375"/>
                    <a:pt x="148" y="365"/>
                    <a:pt x="148" y="365"/>
                  </a:cubicBezTo>
                  <a:cubicBezTo>
                    <a:pt x="150" y="361"/>
                    <a:pt x="150" y="361"/>
                    <a:pt x="150" y="361"/>
                  </a:cubicBezTo>
                  <a:cubicBezTo>
                    <a:pt x="166" y="373"/>
                    <a:pt x="166" y="373"/>
                    <a:pt x="166" y="373"/>
                  </a:cubicBezTo>
                  <a:cubicBezTo>
                    <a:pt x="166" y="373"/>
                    <a:pt x="162" y="375"/>
                    <a:pt x="161" y="379"/>
                  </a:cubicBezTo>
                  <a:cubicBezTo>
                    <a:pt x="161" y="384"/>
                    <a:pt x="168" y="390"/>
                    <a:pt x="164" y="403"/>
                  </a:cubicBezTo>
                  <a:cubicBezTo>
                    <a:pt x="161" y="415"/>
                    <a:pt x="138" y="436"/>
                    <a:pt x="130" y="443"/>
                  </a:cubicBezTo>
                  <a:cubicBezTo>
                    <a:pt x="122" y="450"/>
                    <a:pt x="124" y="458"/>
                    <a:pt x="124" y="458"/>
                  </a:cubicBezTo>
                  <a:cubicBezTo>
                    <a:pt x="149" y="446"/>
                    <a:pt x="149" y="446"/>
                    <a:pt x="149" y="446"/>
                  </a:cubicBezTo>
                  <a:cubicBezTo>
                    <a:pt x="149" y="446"/>
                    <a:pt x="163" y="417"/>
                    <a:pt x="167" y="410"/>
                  </a:cubicBezTo>
                  <a:cubicBezTo>
                    <a:pt x="171" y="403"/>
                    <a:pt x="184" y="389"/>
                    <a:pt x="186" y="382"/>
                  </a:cubicBezTo>
                  <a:cubicBezTo>
                    <a:pt x="188" y="375"/>
                    <a:pt x="205" y="365"/>
                    <a:pt x="213" y="359"/>
                  </a:cubicBezTo>
                  <a:cubicBezTo>
                    <a:pt x="220" y="354"/>
                    <a:pt x="233" y="340"/>
                    <a:pt x="234" y="334"/>
                  </a:cubicBezTo>
                  <a:cubicBezTo>
                    <a:pt x="235" y="329"/>
                    <a:pt x="252" y="323"/>
                    <a:pt x="262" y="317"/>
                  </a:cubicBezTo>
                  <a:cubicBezTo>
                    <a:pt x="272" y="311"/>
                    <a:pt x="298" y="315"/>
                    <a:pt x="298" y="315"/>
                  </a:cubicBezTo>
                  <a:cubicBezTo>
                    <a:pt x="309" y="325"/>
                    <a:pt x="309" y="325"/>
                    <a:pt x="309" y="325"/>
                  </a:cubicBezTo>
                  <a:cubicBezTo>
                    <a:pt x="311" y="317"/>
                    <a:pt x="311" y="317"/>
                    <a:pt x="311" y="317"/>
                  </a:cubicBezTo>
                  <a:cubicBezTo>
                    <a:pt x="311" y="317"/>
                    <a:pt x="320" y="304"/>
                    <a:pt x="330" y="296"/>
                  </a:cubicBezTo>
                  <a:cubicBezTo>
                    <a:pt x="341" y="288"/>
                    <a:pt x="350" y="292"/>
                    <a:pt x="356" y="289"/>
                  </a:cubicBezTo>
                  <a:cubicBezTo>
                    <a:pt x="362" y="286"/>
                    <a:pt x="364" y="285"/>
                    <a:pt x="366" y="285"/>
                  </a:cubicBezTo>
                  <a:cubicBezTo>
                    <a:pt x="369" y="284"/>
                    <a:pt x="386" y="295"/>
                    <a:pt x="386" y="295"/>
                  </a:cubicBezTo>
                  <a:cubicBezTo>
                    <a:pt x="386" y="295"/>
                    <a:pt x="390" y="290"/>
                    <a:pt x="391" y="288"/>
                  </a:cubicBezTo>
                  <a:cubicBezTo>
                    <a:pt x="391" y="287"/>
                    <a:pt x="391" y="282"/>
                    <a:pt x="391" y="282"/>
                  </a:cubicBezTo>
                  <a:cubicBezTo>
                    <a:pt x="391" y="282"/>
                    <a:pt x="407" y="263"/>
                    <a:pt x="416" y="258"/>
                  </a:cubicBezTo>
                  <a:cubicBezTo>
                    <a:pt x="416" y="258"/>
                    <a:pt x="416" y="258"/>
                    <a:pt x="417" y="257"/>
                  </a:cubicBezTo>
                  <a:cubicBezTo>
                    <a:pt x="415" y="254"/>
                    <a:pt x="411" y="249"/>
                    <a:pt x="411" y="248"/>
                  </a:cubicBezTo>
                  <a:cubicBezTo>
                    <a:pt x="411" y="247"/>
                    <a:pt x="414" y="240"/>
                    <a:pt x="414" y="240"/>
                  </a:cubicBezTo>
                  <a:cubicBezTo>
                    <a:pt x="424" y="235"/>
                    <a:pt x="424" y="235"/>
                    <a:pt x="424" y="235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223"/>
                    <a:pt x="424" y="223"/>
                    <a:pt x="424" y="223"/>
                  </a:cubicBezTo>
                  <a:cubicBezTo>
                    <a:pt x="421" y="219"/>
                    <a:pt x="421" y="219"/>
                    <a:pt x="421" y="219"/>
                  </a:cubicBezTo>
                  <a:cubicBezTo>
                    <a:pt x="412" y="219"/>
                    <a:pt x="412" y="219"/>
                    <a:pt x="412" y="219"/>
                  </a:cubicBezTo>
                  <a:cubicBezTo>
                    <a:pt x="412" y="219"/>
                    <a:pt x="407" y="208"/>
                    <a:pt x="402" y="204"/>
                  </a:cubicBezTo>
                  <a:cubicBezTo>
                    <a:pt x="397" y="200"/>
                    <a:pt x="385" y="191"/>
                    <a:pt x="385" y="188"/>
                  </a:cubicBezTo>
                  <a:cubicBezTo>
                    <a:pt x="385" y="186"/>
                    <a:pt x="394" y="176"/>
                    <a:pt x="394" y="176"/>
                  </a:cubicBezTo>
                  <a:cubicBezTo>
                    <a:pt x="389" y="171"/>
                    <a:pt x="389" y="171"/>
                    <a:pt x="389" y="171"/>
                  </a:cubicBezTo>
                  <a:cubicBezTo>
                    <a:pt x="389" y="171"/>
                    <a:pt x="394" y="161"/>
                    <a:pt x="394" y="163"/>
                  </a:cubicBezTo>
                  <a:cubicBezTo>
                    <a:pt x="395" y="165"/>
                    <a:pt x="399" y="175"/>
                    <a:pt x="405" y="168"/>
                  </a:cubicBezTo>
                  <a:cubicBezTo>
                    <a:pt x="412" y="161"/>
                    <a:pt x="414" y="162"/>
                    <a:pt x="414" y="162"/>
                  </a:cubicBezTo>
                  <a:cubicBezTo>
                    <a:pt x="412" y="153"/>
                    <a:pt x="412" y="153"/>
                    <a:pt x="412" y="153"/>
                  </a:cubicBezTo>
                  <a:cubicBezTo>
                    <a:pt x="419" y="148"/>
                    <a:pt x="419" y="148"/>
                    <a:pt x="419" y="148"/>
                  </a:cubicBezTo>
                  <a:cubicBezTo>
                    <a:pt x="425" y="150"/>
                    <a:pt x="425" y="150"/>
                    <a:pt x="425" y="150"/>
                  </a:cubicBezTo>
                  <a:cubicBezTo>
                    <a:pt x="427" y="141"/>
                    <a:pt x="427" y="141"/>
                    <a:pt x="427" y="141"/>
                  </a:cubicBezTo>
                  <a:cubicBezTo>
                    <a:pt x="431" y="132"/>
                    <a:pt x="431" y="132"/>
                    <a:pt x="431" y="132"/>
                  </a:cubicBezTo>
                  <a:lnTo>
                    <a:pt x="427" y="125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6" name="Freeform 29">
              <a:extLst>
                <a:ext uri="{FF2B5EF4-FFF2-40B4-BE49-F238E27FC236}">
                  <a16:creationId xmlns:a16="http://schemas.microsoft.com/office/drawing/2014/main" id="{07DAE674-E6B0-4B9F-8BD6-1BB47D14B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5103" y="2046798"/>
              <a:ext cx="1567754" cy="1354672"/>
            </a:xfrm>
            <a:custGeom>
              <a:avLst/>
              <a:gdLst>
                <a:gd name="T0" fmla="*/ 2147483647 w 473"/>
                <a:gd name="T1" fmla="*/ 2147483647 h 419"/>
                <a:gd name="T2" fmla="*/ 2147483647 w 473"/>
                <a:gd name="T3" fmla="*/ 2147483647 h 419"/>
                <a:gd name="T4" fmla="*/ 2147483647 w 473"/>
                <a:gd name="T5" fmla="*/ 2147483647 h 419"/>
                <a:gd name="T6" fmla="*/ 2147483647 w 473"/>
                <a:gd name="T7" fmla="*/ 2147483647 h 419"/>
                <a:gd name="T8" fmla="*/ 2147483647 w 473"/>
                <a:gd name="T9" fmla="*/ 2147483647 h 419"/>
                <a:gd name="T10" fmla="*/ 2147483647 w 473"/>
                <a:gd name="T11" fmla="*/ 2147483647 h 419"/>
                <a:gd name="T12" fmla="*/ 2147483647 w 473"/>
                <a:gd name="T13" fmla="*/ 2147483647 h 419"/>
                <a:gd name="T14" fmla="*/ 2147483647 w 473"/>
                <a:gd name="T15" fmla="*/ 2147483647 h 419"/>
                <a:gd name="T16" fmla="*/ 2147483647 w 473"/>
                <a:gd name="T17" fmla="*/ 2147483647 h 419"/>
                <a:gd name="T18" fmla="*/ 2147483647 w 473"/>
                <a:gd name="T19" fmla="*/ 2147483647 h 419"/>
                <a:gd name="T20" fmla="*/ 2147483647 w 473"/>
                <a:gd name="T21" fmla="*/ 2147483647 h 419"/>
                <a:gd name="T22" fmla="*/ 2147483647 w 473"/>
                <a:gd name="T23" fmla="*/ 2147483647 h 419"/>
                <a:gd name="T24" fmla="*/ 2147483647 w 473"/>
                <a:gd name="T25" fmla="*/ 2147483647 h 419"/>
                <a:gd name="T26" fmla="*/ 2147483647 w 473"/>
                <a:gd name="T27" fmla="*/ 2147483647 h 419"/>
                <a:gd name="T28" fmla="*/ 2147483647 w 473"/>
                <a:gd name="T29" fmla="*/ 2147483647 h 419"/>
                <a:gd name="T30" fmla="*/ 2147483647 w 473"/>
                <a:gd name="T31" fmla="*/ 2147483647 h 419"/>
                <a:gd name="T32" fmla="*/ 2147483647 w 473"/>
                <a:gd name="T33" fmla="*/ 2147483647 h 419"/>
                <a:gd name="T34" fmla="*/ 2147483647 w 473"/>
                <a:gd name="T35" fmla="*/ 2147483647 h 419"/>
                <a:gd name="T36" fmla="*/ 2147483647 w 473"/>
                <a:gd name="T37" fmla="*/ 2147483647 h 419"/>
                <a:gd name="T38" fmla="*/ 2147483647 w 473"/>
                <a:gd name="T39" fmla="*/ 2147483647 h 419"/>
                <a:gd name="T40" fmla="*/ 2147483647 w 473"/>
                <a:gd name="T41" fmla="*/ 2147483647 h 419"/>
                <a:gd name="T42" fmla="*/ 2147483647 w 473"/>
                <a:gd name="T43" fmla="*/ 2147483647 h 419"/>
                <a:gd name="T44" fmla="*/ 2147483647 w 473"/>
                <a:gd name="T45" fmla="*/ 0 h 419"/>
                <a:gd name="T46" fmla="*/ 2147483647 w 473"/>
                <a:gd name="T47" fmla="*/ 2147483647 h 419"/>
                <a:gd name="T48" fmla="*/ 2147483647 w 473"/>
                <a:gd name="T49" fmla="*/ 2147483647 h 419"/>
                <a:gd name="T50" fmla="*/ 2147483647 w 473"/>
                <a:gd name="T51" fmla="*/ 2147483647 h 419"/>
                <a:gd name="T52" fmla="*/ 2147483647 w 473"/>
                <a:gd name="T53" fmla="*/ 2147483647 h 419"/>
                <a:gd name="T54" fmla="*/ 2147483647 w 473"/>
                <a:gd name="T55" fmla="*/ 2147483647 h 419"/>
                <a:gd name="T56" fmla="*/ 2147483647 w 473"/>
                <a:gd name="T57" fmla="*/ 2147483647 h 419"/>
                <a:gd name="T58" fmla="*/ 2147483647 w 473"/>
                <a:gd name="T59" fmla="*/ 2147483647 h 419"/>
                <a:gd name="T60" fmla="*/ 2147483647 w 473"/>
                <a:gd name="T61" fmla="*/ 2147483647 h 419"/>
                <a:gd name="T62" fmla="*/ 2147483647 w 473"/>
                <a:gd name="T63" fmla="*/ 2147483647 h 419"/>
                <a:gd name="T64" fmla="*/ 2147483647 w 473"/>
                <a:gd name="T65" fmla="*/ 2147483647 h 419"/>
                <a:gd name="T66" fmla="*/ 2147483647 w 473"/>
                <a:gd name="T67" fmla="*/ 2147483647 h 419"/>
                <a:gd name="T68" fmla="*/ 2147483647 w 473"/>
                <a:gd name="T69" fmla="*/ 2147483647 h 419"/>
                <a:gd name="T70" fmla="*/ 0 w 473"/>
                <a:gd name="T71" fmla="*/ 2147483647 h 419"/>
                <a:gd name="T72" fmla="*/ 2147483647 w 473"/>
                <a:gd name="T73" fmla="*/ 2147483647 h 419"/>
                <a:gd name="T74" fmla="*/ 2147483647 w 473"/>
                <a:gd name="T75" fmla="*/ 2147483647 h 419"/>
                <a:gd name="T76" fmla="*/ 2147483647 w 473"/>
                <a:gd name="T77" fmla="*/ 2147483647 h 419"/>
                <a:gd name="T78" fmla="*/ 2147483647 w 473"/>
                <a:gd name="T79" fmla="*/ 2147483647 h 419"/>
                <a:gd name="T80" fmla="*/ 2147483647 w 473"/>
                <a:gd name="T81" fmla="*/ 2147483647 h 419"/>
                <a:gd name="T82" fmla="*/ 2147483647 w 473"/>
                <a:gd name="T83" fmla="*/ 2147483647 h 419"/>
                <a:gd name="T84" fmla="*/ 2147483647 w 473"/>
                <a:gd name="T85" fmla="*/ 2147483647 h 419"/>
                <a:gd name="T86" fmla="*/ 2147483647 w 473"/>
                <a:gd name="T87" fmla="*/ 2147483647 h 419"/>
                <a:gd name="T88" fmla="*/ 2147483647 w 473"/>
                <a:gd name="T89" fmla="*/ 2147483647 h 419"/>
                <a:gd name="T90" fmla="*/ 2147483647 w 473"/>
                <a:gd name="T91" fmla="*/ 2147483647 h 419"/>
                <a:gd name="T92" fmla="*/ 2147483647 w 473"/>
                <a:gd name="T93" fmla="*/ 2147483647 h 419"/>
                <a:gd name="T94" fmla="*/ 2147483647 w 473"/>
                <a:gd name="T95" fmla="*/ 2147483647 h 419"/>
                <a:gd name="T96" fmla="*/ 2147483647 w 473"/>
                <a:gd name="T97" fmla="*/ 2147483647 h 419"/>
                <a:gd name="T98" fmla="*/ 2147483647 w 473"/>
                <a:gd name="T99" fmla="*/ 2147483647 h 419"/>
                <a:gd name="T100" fmla="*/ 2147483647 w 473"/>
                <a:gd name="T101" fmla="*/ 2147483647 h 419"/>
                <a:gd name="T102" fmla="*/ 2147483647 w 473"/>
                <a:gd name="T103" fmla="*/ 2147483647 h 419"/>
                <a:gd name="T104" fmla="*/ 2147483647 w 473"/>
                <a:gd name="T105" fmla="*/ 2147483647 h 419"/>
                <a:gd name="T106" fmla="*/ 2147483647 w 473"/>
                <a:gd name="T107" fmla="*/ 2147483647 h 419"/>
                <a:gd name="T108" fmla="*/ 2147483647 w 473"/>
                <a:gd name="T109" fmla="*/ 2147483647 h 419"/>
                <a:gd name="T110" fmla="*/ 2147483647 w 473"/>
                <a:gd name="T111" fmla="*/ 2147483647 h 419"/>
                <a:gd name="T112" fmla="*/ 2147483647 w 473"/>
                <a:gd name="T113" fmla="*/ 2147483647 h 419"/>
                <a:gd name="T114" fmla="*/ 2147483647 w 473"/>
                <a:gd name="T115" fmla="*/ 2147483647 h 419"/>
                <a:gd name="T116" fmla="*/ 2147483647 w 473"/>
                <a:gd name="T117" fmla="*/ 2147483647 h 41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73"/>
                <a:gd name="T178" fmla="*/ 0 h 419"/>
                <a:gd name="T179" fmla="*/ 473 w 473"/>
                <a:gd name="T180" fmla="*/ 419 h 41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73" h="419">
                  <a:moveTo>
                    <a:pt x="281" y="365"/>
                  </a:moveTo>
                  <a:cubicBezTo>
                    <a:pt x="287" y="358"/>
                    <a:pt x="287" y="358"/>
                    <a:pt x="287" y="358"/>
                  </a:cubicBezTo>
                  <a:cubicBezTo>
                    <a:pt x="287" y="358"/>
                    <a:pt x="287" y="363"/>
                    <a:pt x="289" y="363"/>
                  </a:cubicBezTo>
                  <a:cubicBezTo>
                    <a:pt x="292" y="363"/>
                    <a:pt x="299" y="364"/>
                    <a:pt x="301" y="363"/>
                  </a:cubicBezTo>
                  <a:cubicBezTo>
                    <a:pt x="303" y="363"/>
                    <a:pt x="307" y="355"/>
                    <a:pt x="310" y="355"/>
                  </a:cubicBezTo>
                  <a:cubicBezTo>
                    <a:pt x="312" y="355"/>
                    <a:pt x="329" y="363"/>
                    <a:pt x="329" y="361"/>
                  </a:cubicBezTo>
                  <a:cubicBezTo>
                    <a:pt x="329" y="359"/>
                    <a:pt x="329" y="351"/>
                    <a:pt x="329" y="351"/>
                  </a:cubicBezTo>
                  <a:cubicBezTo>
                    <a:pt x="329" y="351"/>
                    <a:pt x="342" y="350"/>
                    <a:pt x="346" y="343"/>
                  </a:cubicBezTo>
                  <a:cubicBezTo>
                    <a:pt x="350" y="337"/>
                    <a:pt x="353" y="330"/>
                    <a:pt x="353" y="330"/>
                  </a:cubicBezTo>
                  <a:cubicBezTo>
                    <a:pt x="353" y="330"/>
                    <a:pt x="366" y="328"/>
                    <a:pt x="366" y="320"/>
                  </a:cubicBezTo>
                  <a:cubicBezTo>
                    <a:pt x="365" y="312"/>
                    <a:pt x="362" y="309"/>
                    <a:pt x="363" y="309"/>
                  </a:cubicBezTo>
                  <a:cubicBezTo>
                    <a:pt x="364" y="308"/>
                    <a:pt x="367" y="305"/>
                    <a:pt x="368" y="304"/>
                  </a:cubicBezTo>
                  <a:cubicBezTo>
                    <a:pt x="368" y="302"/>
                    <a:pt x="373" y="292"/>
                    <a:pt x="379" y="289"/>
                  </a:cubicBezTo>
                  <a:cubicBezTo>
                    <a:pt x="385" y="287"/>
                    <a:pt x="395" y="302"/>
                    <a:pt x="395" y="302"/>
                  </a:cubicBezTo>
                  <a:cubicBezTo>
                    <a:pt x="407" y="295"/>
                    <a:pt x="407" y="295"/>
                    <a:pt x="407" y="295"/>
                  </a:cubicBezTo>
                  <a:cubicBezTo>
                    <a:pt x="407" y="295"/>
                    <a:pt x="414" y="296"/>
                    <a:pt x="412" y="302"/>
                  </a:cubicBezTo>
                  <a:cubicBezTo>
                    <a:pt x="410" y="307"/>
                    <a:pt x="405" y="303"/>
                    <a:pt x="410" y="310"/>
                  </a:cubicBezTo>
                  <a:cubicBezTo>
                    <a:pt x="415" y="317"/>
                    <a:pt x="429" y="316"/>
                    <a:pt x="429" y="316"/>
                  </a:cubicBezTo>
                  <a:cubicBezTo>
                    <a:pt x="429" y="316"/>
                    <a:pt x="437" y="323"/>
                    <a:pt x="447" y="323"/>
                  </a:cubicBezTo>
                  <a:cubicBezTo>
                    <a:pt x="458" y="323"/>
                    <a:pt x="467" y="313"/>
                    <a:pt x="467" y="311"/>
                  </a:cubicBezTo>
                  <a:cubicBezTo>
                    <a:pt x="467" y="309"/>
                    <a:pt x="465" y="303"/>
                    <a:pt x="465" y="303"/>
                  </a:cubicBezTo>
                  <a:cubicBezTo>
                    <a:pt x="465" y="303"/>
                    <a:pt x="470" y="293"/>
                    <a:pt x="470" y="291"/>
                  </a:cubicBezTo>
                  <a:cubicBezTo>
                    <a:pt x="469" y="290"/>
                    <a:pt x="463" y="287"/>
                    <a:pt x="466" y="281"/>
                  </a:cubicBezTo>
                  <a:cubicBezTo>
                    <a:pt x="469" y="275"/>
                    <a:pt x="473" y="274"/>
                    <a:pt x="469" y="271"/>
                  </a:cubicBezTo>
                  <a:cubicBezTo>
                    <a:pt x="465" y="267"/>
                    <a:pt x="441" y="243"/>
                    <a:pt x="441" y="243"/>
                  </a:cubicBezTo>
                  <a:cubicBezTo>
                    <a:pt x="446" y="236"/>
                    <a:pt x="446" y="236"/>
                    <a:pt x="446" y="236"/>
                  </a:cubicBezTo>
                  <a:cubicBezTo>
                    <a:pt x="446" y="236"/>
                    <a:pt x="438" y="229"/>
                    <a:pt x="438" y="228"/>
                  </a:cubicBezTo>
                  <a:cubicBezTo>
                    <a:pt x="439" y="226"/>
                    <a:pt x="439" y="220"/>
                    <a:pt x="439" y="220"/>
                  </a:cubicBezTo>
                  <a:cubicBezTo>
                    <a:pt x="439" y="220"/>
                    <a:pt x="430" y="216"/>
                    <a:pt x="434" y="210"/>
                  </a:cubicBezTo>
                  <a:cubicBezTo>
                    <a:pt x="438" y="204"/>
                    <a:pt x="439" y="193"/>
                    <a:pt x="439" y="193"/>
                  </a:cubicBezTo>
                  <a:cubicBezTo>
                    <a:pt x="439" y="193"/>
                    <a:pt x="444" y="189"/>
                    <a:pt x="444" y="185"/>
                  </a:cubicBezTo>
                  <a:cubicBezTo>
                    <a:pt x="443" y="180"/>
                    <a:pt x="440" y="168"/>
                    <a:pt x="440" y="168"/>
                  </a:cubicBezTo>
                  <a:cubicBezTo>
                    <a:pt x="440" y="168"/>
                    <a:pt x="453" y="156"/>
                    <a:pt x="450" y="153"/>
                  </a:cubicBezTo>
                  <a:cubicBezTo>
                    <a:pt x="447" y="149"/>
                    <a:pt x="444" y="145"/>
                    <a:pt x="444" y="145"/>
                  </a:cubicBezTo>
                  <a:cubicBezTo>
                    <a:pt x="444" y="145"/>
                    <a:pt x="436" y="143"/>
                    <a:pt x="437" y="143"/>
                  </a:cubicBezTo>
                  <a:cubicBezTo>
                    <a:pt x="438" y="143"/>
                    <a:pt x="452" y="129"/>
                    <a:pt x="450" y="127"/>
                  </a:cubicBezTo>
                  <a:cubicBezTo>
                    <a:pt x="448" y="125"/>
                    <a:pt x="442" y="118"/>
                    <a:pt x="442" y="118"/>
                  </a:cubicBezTo>
                  <a:cubicBezTo>
                    <a:pt x="442" y="118"/>
                    <a:pt x="451" y="113"/>
                    <a:pt x="451" y="112"/>
                  </a:cubicBezTo>
                  <a:cubicBezTo>
                    <a:pt x="451" y="111"/>
                    <a:pt x="449" y="107"/>
                    <a:pt x="447" y="102"/>
                  </a:cubicBezTo>
                  <a:cubicBezTo>
                    <a:pt x="445" y="103"/>
                    <a:pt x="445" y="103"/>
                    <a:pt x="445" y="103"/>
                  </a:cubicBezTo>
                  <a:cubicBezTo>
                    <a:pt x="445" y="103"/>
                    <a:pt x="443" y="97"/>
                    <a:pt x="435" y="87"/>
                  </a:cubicBezTo>
                  <a:cubicBezTo>
                    <a:pt x="427" y="78"/>
                    <a:pt x="419" y="79"/>
                    <a:pt x="407" y="75"/>
                  </a:cubicBezTo>
                  <a:cubicBezTo>
                    <a:pt x="395" y="70"/>
                    <a:pt x="382" y="50"/>
                    <a:pt x="382" y="50"/>
                  </a:cubicBezTo>
                  <a:cubicBezTo>
                    <a:pt x="382" y="25"/>
                    <a:pt x="382" y="25"/>
                    <a:pt x="382" y="25"/>
                  </a:cubicBezTo>
                  <a:cubicBezTo>
                    <a:pt x="382" y="25"/>
                    <a:pt x="376" y="28"/>
                    <a:pt x="365" y="23"/>
                  </a:cubicBezTo>
                  <a:cubicBezTo>
                    <a:pt x="355" y="17"/>
                    <a:pt x="355" y="0"/>
                    <a:pt x="355" y="0"/>
                  </a:cubicBezTo>
                  <a:cubicBezTo>
                    <a:pt x="334" y="2"/>
                    <a:pt x="334" y="2"/>
                    <a:pt x="334" y="2"/>
                  </a:cubicBezTo>
                  <a:cubicBezTo>
                    <a:pt x="334" y="2"/>
                    <a:pt x="328" y="13"/>
                    <a:pt x="320" y="19"/>
                  </a:cubicBezTo>
                  <a:cubicBezTo>
                    <a:pt x="312" y="24"/>
                    <a:pt x="303" y="23"/>
                    <a:pt x="281" y="26"/>
                  </a:cubicBezTo>
                  <a:cubicBezTo>
                    <a:pt x="260" y="30"/>
                    <a:pt x="250" y="57"/>
                    <a:pt x="250" y="57"/>
                  </a:cubicBezTo>
                  <a:cubicBezTo>
                    <a:pt x="240" y="57"/>
                    <a:pt x="240" y="57"/>
                    <a:pt x="240" y="57"/>
                  </a:cubicBezTo>
                  <a:cubicBezTo>
                    <a:pt x="240" y="57"/>
                    <a:pt x="239" y="55"/>
                    <a:pt x="234" y="46"/>
                  </a:cubicBezTo>
                  <a:cubicBezTo>
                    <a:pt x="228" y="37"/>
                    <a:pt x="216" y="38"/>
                    <a:pt x="215" y="38"/>
                  </a:cubicBezTo>
                  <a:cubicBezTo>
                    <a:pt x="214" y="37"/>
                    <a:pt x="208" y="46"/>
                    <a:pt x="208" y="46"/>
                  </a:cubicBezTo>
                  <a:cubicBezTo>
                    <a:pt x="208" y="46"/>
                    <a:pt x="199" y="46"/>
                    <a:pt x="198" y="46"/>
                  </a:cubicBezTo>
                  <a:cubicBezTo>
                    <a:pt x="197" y="46"/>
                    <a:pt x="180" y="20"/>
                    <a:pt x="180" y="20"/>
                  </a:cubicBezTo>
                  <a:cubicBezTo>
                    <a:pt x="180" y="20"/>
                    <a:pt x="156" y="16"/>
                    <a:pt x="146" y="17"/>
                  </a:cubicBezTo>
                  <a:cubicBezTo>
                    <a:pt x="136" y="17"/>
                    <a:pt x="117" y="41"/>
                    <a:pt x="116" y="42"/>
                  </a:cubicBezTo>
                  <a:cubicBezTo>
                    <a:pt x="116" y="42"/>
                    <a:pt x="114" y="41"/>
                    <a:pt x="112" y="40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9" y="126"/>
                    <a:pt x="9" y="129"/>
                  </a:cubicBezTo>
                  <a:cubicBezTo>
                    <a:pt x="9" y="132"/>
                    <a:pt x="9" y="137"/>
                    <a:pt x="9" y="137"/>
                  </a:cubicBezTo>
                  <a:cubicBezTo>
                    <a:pt x="22" y="142"/>
                    <a:pt x="22" y="142"/>
                    <a:pt x="22" y="142"/>
                  </a:cubicBezTo>
                  <a:cubicBezTo>
                    <a:pt x="32" y="141"/>
                    <a:pt x="32" y="141"/>
                    <a:pt x="32" y="141"/>
                  </a:cubicBezTo>
                  <a:cubicBezTo>
                    <a:pt x="43" y="151"/>
                    <a:pt x="43" y="151"/>
                    <a:pt x="43" y="151"/>
                  </a:cubicBezTo>
                  <a:cubicBezTo>
                    <a:pt x="51" y="148"/>
                    <a:pt x="51" y="148"/>
                    <a:pt x="51" y="148"/>
                  </a:cubicBezTo>
                  <a:cubicBezTo>
                    <a:pt x="55" y="154"/>
                    <a:pt x="55" y="154"/>
                    <a:pt x="55" y="154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53" y="170"/>
                    <a:pt x="71" y="187"/>
                    <a:pt x="77" y="187"/>
                  </a:cubicBezTo>
                  <a:cubicBezTo>
                    <a:pt x="83" y="186"/>
                    <a:pt x="90" y="179"/>
                    <a:pt x="90" y="180"/>
                  </a:cubicBezTo>
                  <a:cubicBezTo>
                    <a:pt x="90" y="181"/>
                    <a:pt x="91" y="186"/>
                    <a:pt x="91" y="186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100" y="209"/>
                    <a:pt x="100" y="209"/>
                    <a:pt x="100" y="209"/>
                  </a:cubicBezTo>
                  <a:cubicBezTo>
                    <a:pt x="100" y="209"/>
                    <a:pt x="86" y="211"/>
                    <a:pt x="87" y="212"/>
                  </a:cubicBezTo>
                  <a:cubicBezTo>
                    <a:pt x="88" y="212"/>
                    <a:pt x="102" y="222"/>
                    <a:pt x="102" y="222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80" y="226"/>
                    <a:pt x="80" y="226"/>
                    <a:pt x="80" y="226"/>
                  </a:cubicBezTo>
                  <a:cubicBezTo>
                    <a:pt x="80" y="226"/>
                    <a:pt x="85" y="238"/>
                    <a:pt x="84" y="240"/>
                  </a:cubicBezTo>
                  <a:cubicBezTo>
                    <a:pt x="83" y="242"/>
                    <a:pt x="82" y="243"/>
                    <a:pt x="82" y="247"/>
                  </a:cubicBezTo>
                  <a:cubicBezTo>
                    <a:pt x="82" y="251"/>
                    <a:pt x="77" y="257"/>
                    <a:pt x="73" y="262"/>
                  </a:cubicBezTo>
                  <a:cubicBezTo>
                    <a:pt x="69" y="266"/>
                    <a:pt x="64" y="268"/>
                    <a:pt x="64" y="268"/>
                  </a:cubicBezTo>
                  <a:cubicBezTo>
                    <a:pt x="49" y="268"/>
                    <a:pt x="49" y="268"/>
                    <a:pt x="49" y="268"/>
                  </a:cubicBezTo>
                  <a:cubicBezTo>
                    <a:pt x="49" y="268"/>
                    <a:pt x="42" y="263"/>
                    <a:pt x="41" y="264"/>
                  </a:cubicBezTo>
                  <a:cubicBezTo>
                    <a:pt x="41" y="265"/>
                    <a:pt x="35" y="269"/>
                    <a:pt x="35" y="269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1" y="283"/>
                    <a:pt x="31" y="283"/>
                    <a:pt x="31" y="283"/>
                  </a:cubicBezTo>
                  <a:cubicBezTo>
                    <a:pt x="38" y="288"/>
                    <a:pt x="38" y="288"/>
                    <a:pt x="38" y="288"/>
                  </a:cubicBezTo>
                  <a:cubicBezTo>
                    <a:pt x="38" y="295"/>
                    <a:pt x="38" y="295"/>
                    <a:pt x="38" y="295"/>
                  </a:cubicBezTo>
                  <a:cubicBezTo>
                    <a:pt x="63" y="300"/>
                    <a:pt x="63" y="300"/>
                    <a:pt x="63" y="300"/>
                  </a:cubicBezTo>
                  <a:cubicBezTo>
                    <a:pt x="63" y="300"/>
                    <a:pt x="98" y="332"/>
                    <a:pt x="107" y="333"/>
                  </a:cubicBezTo>
                  <a:cubicBezTo>
                    <a:pt x="116" y="334"/>
                    <a:pt x="121" y="332"/>
                    <a:pt x="121" y="332"/>
                  </a:cubicBezTo>
                  <a:cubicBezTo>
                    <a:pt x="121" y="332"/>
                    <a:pt x="150" y="341"/>
                    <a:pt x="151" y="341"/>
                  </a:cubicBezTo>
                  <a:cubicBezTo>
                    <a:pt x="152" y="341"/>
                    <a:pt x="172" y="329"/>
                    <a:pt x="172" y="329"/>
                  </a:cubicBezTo>
                  <a:cubicBezTo>
                    <a:pt x="172" y="329"/>
                    <a:pt x="186" y="332"/>
                    <a:pt x="185" y="341"/>
                  </a:cubicBezTo>
                  <a:cubicBezTo>
                    <a:pt x="184" y="350"/>
                    <a:pt x="184" y="353"/>
                    <a:pt x="184" y="353"/>
                  </a:cubicBezTo>
                  <a:cubicBezTo>
                    <a:pt x="184" y="353"/>
                    <a:pt x="208" y="371"/>
                    <a:pt x="208" y="372"/>
                  </a:cubicBezTo>
                  <a:cubicBezTo>
                    <a:pt x="208" y="373"/>
                    <a:pt x="205" y="378"/>
                    <a:pt x="207" y="383"/>
                  </a:cubicBezTo>
                  <a:cubicBezTo>
                    <a:pt x="210" y="388"/>
                    <a:pt x="223" y="392"/>
                    <a:pt x="228" y="400"/>
                  </a:cubicBezTo>
                  <a:cubicBezTo>
                    <a:pt x="233" y="408"/>
                    <a:pt x="231" y="419"/>
                    <a:pt x="231" y="419"/>
                  </a:cubicBezTo>
                  <a:cubicBezTo>
                    <a:pt x="237" y="419"/>
                    <a:pt x="237" y="419"/>
                    <a:pt x="237" y="419"/>
                  </a:cubicBezTo>
                  <a:cubicBezTo>
                    <a:pt x="257" y="391"/>
                    <a:pt x="257" y="391"/>
                    <a:pt x="257" y="391"/>
                  </a:cubicBezTo>
                  <a:cubicBezTo>
                    <a:pt x="276" y="406"/>
                    <a:pt x="276" y="406"/>
                    <a:pt x="276" y="406"/>
                  </a:cubicBezTo>
                  <a:cubicBezTo>
                    <a:pt x="279" y="399"/>
                    <a:pt x="279" y="399"/>
                    <a:pt x="279" y="399"/>
                  </a:cubicBezTo>
                  <a:cubicBezTo>
                    <a:pt x="290" y="398"/>
                    <a:pt x="290" y="398"/>
                    <a:pt x="290" y="398"/>
                  </a:cubicBezTo>
                  <a:cubicBezTo>
                    <a:pt x="290" y="398"/>
                    <a:pt x="290" y="399"/>
                    <a:pt x="291" y="400"/>
                  </a:cubicBezTo>
                  <a:cubicBezTo>
                    <a:pt x="289" y="393"/>
                    <a:pt x="287" y="380"/>
                    <a:pt x="286" y="375"/>
                  </a:cubicBezTo>
                  <a:cubicBezTo>
                    <a:pt x="284" y="367"/>
                    <a:pt x="281" y="365"/>
                    <a:pt x="281" y="365"/>
                  </a:cubicBez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7" name="Donetsk">
              <a:extLst>
                <a:ext uri="{FF2B5EF4-FFF2-40B4-BE49-F238E27FC236}">
                  <a16:creationId xmlns:a16="http://schemas.microsoft.com/office/drawing/2014/main" id="{31B46158-7FEC-414D-8601-596DD7FAD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1576" y="2977644"/>
              <a:ext cx="1278035" cy="1555309"/>
            </a:xfrm>
            <a:custGeom>
              <a:avLst/>
              <a:gdLst>
                <a:gd name="T0" fmla="*/ 2147483647 w 386"/>
                <a:gd name="T1" fmla="*/ 2147483647 h 481"/>
                <a:gd name="T2" fmla="*/ 2147483647 w 386"/>
                <a:gd name="T3" fmla="*/ 2147483647 h 481"/>
                <a:gd name="T4" fmla="*/ 2147483647 w 386"/>
                <a:gd name="T5" fmla="*/ 2147483647 h 481"/>
                <a:gd name="T6" fmla="*/ 2147483647 w 386"/>
                <a:gd name="T7" fmla="*/ 2147483647 h 481"/>
                <a:gd name="T8" fmla="*/ 2147483647 w 386"/>
                <a:gd name="T9" fmla="*/ 2147483647 h 481"/>
                <a:gd name="T10" fmla="*/ 2147483647 w 386"/>
                <a:gd name="T11" fmla="*/ 2147483647 h 481"/>
                <a:gd name="T12" fmla="*/ 2147483647 w 386"/>
                <a:gd name="T13" fmla="*/ 2147483647 h 481"/>
                <a:gd name="T14" fmla="*/ 2147483647 w 386"/>
                <a:gd name="T15" fmla="*/ 2147483647 h 481"/>
                <a:gd name="T16" fmla="*/ 2147483647 w 386"/>
                <a:gd name="T17" fmla="*/ 2147483647 h 481"/>
                <a:gd name="T18" fmla="*/ 2147483647 w 386"/>
                <a:gd name="T19" fmla="*/ 2147483647 h 481"/>
                <a:gd name="T20" fmla="*/ 2147483647 w 386"/>
                <a:gd name="T21" fmla="*/ 2147483647 h 481"/>
                <a:gd name="T22" fmla="*/ 2147483647 w 386"/>
                <a:gd name="T23" fmla="*/ 2147483647 h 481"/>
                <a:gd name="T24" fmla="*/ 2147483647 w 386"/>
                <a:gd name="T25" fmla="*/ 2147483647 h 481"/>
                <a:gd name="T26" fmla="*/ 2147483647 w 386"/>
                <a:gd name="T27" fmla="*/ 2147483647 h 481"/>
                <a:gd name="T28" fmla="*/ 2147483647 w 386"/>
                <a:gd name="T29" fmla="*/ 2147483647 h 481"/>
                <a:gd name="T30" fmla="*/ 2147483647 w 386"/>
                <a:gd name="T31" fmla="*/ 2147483647 h 481"/>
                <a:gd name="T32" fmla="*/ 2147483647 w 386"/>
                <a:gd name="T33" fmla="*/ 2147483647 h 481"/>
                <a:gd name="T34" fmla="*/ 2147483647 w 386"/>
                <a:gd name="T35" fmla="*/ 2147483647 h 481"/>
                <a:gd name="T36" fmla="*/ 2147483647 w 386"/>
                <a:gd name="T37" fmla="*/ 2147483647 h 481"/>
                <a:gd name="T38" fmla="*/ 2147483647 w 386"/>
                <a:gd name="T39" fmla="*/ 2147483647 h 481"/>
                <a:gd name="T40" fmla="*/ 0 w 386"/>
                <a:gd name="T41" fmla="*/ 2147483647 h 481"/>
                <a:gd name="T42" fmla="*/ 2147483647 w 386"/>
                <a:gd name="T43" fmla="*/ 2147483647 h 481"/>
                <a:gd name="T44" fmla="*/ 2147483647 w 386"/>
                <a:gd name="T45" fmla="*/ 2147483647 h 481"/>
                <a:gd name="T46" fmla="*/ 2147483647 w 386"/>
                <a:gd name="T47" fmla="*/ 2147483647 h 481"/>
                <a:gd name="T48" fmla="*/ 2147483647 w 386"/>
                <a:gd name="T49" fmla="*/ 2147483647 h 481"/>
                <a:gd name="T50" fmla="*/ 2147483647 w 386"/>
                <a:gd name="T51" fmla="*/ 2147483647 h 481"/>
                <a:gd name="T52" fmla="*/ 2147483647 w 386"/>
                <a:gd name="T53" fmla="*/ 2147483647 h 481"/>
                <a:gd name="T54" fmla="*/ 2147483647 w 386"/>
                <a:gd name="T55" fmla="*/ 2147483647 h 481"/>
                <a:gd name="T56" fmla="*/ 2147483647 w 386"/>
                <a:gd name="T57" fmla="*/ 2147483647 h 481"/>
                <a:gd name="T58" fmla="*/ 2147483647 w 386"/>
                <a:gd name="T59" fmla="*/ 2147483647 h 481"/>
                <a:gd name="T60" fmla="*/ 2147483647 w 386"/>
                <a:gd name="T61" fmla="*/ 2147483647 h 481"/>
                <a:gd name="T62" fmla="*/ 2147483647 w 386"/>
                <a:gd name="T63" fmla="*/ 2147483647 h 481"/>
                <a:gd name="T64" fmla="*/ 2147483647 w 386"/>
                <a:gd name="T65" fmla="*/ 2147483647 h 481"/>
                <a:gd name="T66" fmla="*/ 2147483647 w 386"/>
                <a:gd name="T67" fmla="*/ 2147483647 h 481"/>
                <a:gd name="T68" fmla="*/ 2147483647 w 386"/>
                <a:gd name="T69" fmla="*/ 2147483647 h 481"/>
                <a:gd name="T70" fmla="*/ 2147483647 w 386"/>
                <a:gd name="T71" fmla="*/ 2147483647 h 481"/>
                <a:gd name="T72" fmla="*/ 2147483647 w 386"/>
                <a:gd name="T73" fmla="*/ 2147483647 h 481"/>
                <a:gd name="T74" fmla="*/ 2147483647 w 386"/>
                <a:gd name="T75" fmla="*/ 2147483647 h 481"/>
                <a:gd name="T76" fmla="*/ 2147483647 w 386"/>
                <a:gd name="T77" fmla="*/ 2147483647 h 481"/>
                <a:gd name="T78" fmla="*/ 2147483647 w 386"/>
                <a:gd name="T79" fmla="*/ 2147483647 h 481"/>
                <a:gd name="T80" fmla="*/ 2147483647 w 386"/>
                <a:gd name="T81" fmla="*/ 2147483647 h 481"/>
                <a:gd name="T82" fmla="*/ 2147483647 w 386"/>
                <a:gd name="T83" fmla="*/ 2147483647 h 481"/>
                <a:gd name="T84" fmla="*/ 2147483647 w 386"/>
                <a:gd name="T85" fmla="*/ 2147483647 h 48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86"/>
                <a:gd name="T130" fmla="*/ 0 h 481"/>
                <a:gd name="T131" fmla="*/ 386 w 386"/>
                <a:gd name="T132" fmla="*/ 481 h 48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86" h="481">
                  <a:moveTo>
                    <a:pt x="385" y="220"/>
                  </a:moveTo>
                  <a:cubicBezTo>
                    <a:pt x="383" y="217"/>
                    <a:pt x="375" y="207"/>
                    <a:pt x="375" y="207"/>
                  </a:cubicBezTo>
                  <a:cubicBezTo>
                    <a:pt x="349" y="204"/>
                    <a:pt x="349" y="204"/>
                    <a:pt x="349" y="204"/>
                  </a:cubicBezTo>
                  <a:cubicBezTo>
                    <a:pt x="345" y="200"/>
                    <a:pt x="345" y="200"/>
                    <a:pt x="345" y="200"/>
                  </a:cubicBezTo>
                  <a:cubicBezTo>
                    <a:pt x="347" y="193"/>
                    <a:pt x="347" y="193"/>
                    <a:pt x="347" y="193"/>
                  </a:cubicBezTo>
                  <a:cubicBezTo>
                    <a:pt x="337" y="184"/>
                    <a:pt x="337" y="184"/>
                    <a:pt x="337" y="184"/>
                  </a:cubicBezTo>
                  <a:cubicBezTo>
                    <a:pt x="337" y="184"/>
                    <a:pt x="334" y="186"/>
                    <a:pt x="322" y="180"/>
                  </a:cubicBezTo>
                  <a:cubicBezTo>
                    <a:pt x="310" y="174"/>
                    <a:pt x="303" y="153"/>
                    <a:pt x="303" y="153"/>
                  </a:cubicBezTo>
                  <a:cubicBezTo>
                    <a:pt x="297" y="158"/>
                    <a:pt x="297" y="158"/>
                    <a:pt x="297" y="158"/>
                  </a:cubicBezTo>
                  <a:cubicBezTo>
                    <a:pt x="281" y="154"/>
                    <a:pt x="281" y="154"/>
                    <a:pt x="281" y="154"/>
                  </a:cubicBezTo>
                  <a:cubicBezTo>
                    <a:pt x="281" y="148"/>
                    <a:pt x="281" y="148"/>
                    <a:pt x="281" y="148"/>
                  </a:cubicBezTo>
                  <a:cubicBezTo>
                    <a:pt x="293" y="139"/>
                    <a:pt x="293" y="139"/>
                    <a:pt x="293" y="139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264" y="122"/>
                    <a:pt x="264" y="122"/>
                    <a:pt x="264" y="122"/>
                  </a:cubicBezTo>
                  <a:cubicBezTo>
                    <a:pt x="265" y="110"/>
                    <a:pt x="265" y="110"/>
                    <a:pt x="265" y="110"/>
                  </a:cubicBezTo>
                  <a:cubicBezTo>
                    <a:pt x="260" y="108"/>
                    <a:pt x="260" y="108"/>
                    <a:pt x="260" y="108"/>
                  </a:cubicBezTo>
                  <a:cubicBezTo>
                    <a:pt x="260" y="108"/>
                    <a:pt x="256" y="102"/>
                    <a:pt x="254" y="91"/>
                  </a:cubicBezTo>
                  <a:cubicBezTo>
                    <a:pt x="252" y="80"/>
                    <a:pt x="251" y="76"/>
                    <a:pt x="252" y="74"/>
                  </a:cubicBezTo>
                  <a:cubicBezTo>
                    <a:pt x="253" y="71"/>
                    <a:pt x="253" y="65"/>
                    <a:pt x="253" y="65"/>
                  </a:cubicBezTo>
                  <a:cubicBezTo>
                    <a:pt x="252" y="60"/>
                    <a:pt x="252" y="60"/>
                    <a:pt x="252" y="60"/>
                  </a:cubicBezTo>
                  <a:cubicBezTo>
                    <a:pt x="252" y="46"/>
                    <a:pt x="252" y="46"/>
                    <a:pt x="252" y="46"/>
                  </a:cubicBezTo>
                  <a:cubicBezTo>
                    <a:pt x="252" y="46"/>
                    <a:pt x="241" y="36"/>
                    <a:pt x="241" y="32"/>
                  </a:cubicBezTo>
                  <a:cubicBezTo>
                    <a:pt x="241" y="28"/>
                    <a:pt x="242" y="24"/>
                    <a:pt x="242" y="24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2" y="24"/>
                    <a:pt x="212" y="24"/>
                    <a:pt x="212" y="24"/>
                  </a:cubicBezTo>
                  <a:cubicBezTo>
                    <a:pt x="210" y="28"/>
                    <a:pt x="202" y="36"/>
                    <a:pt x="192" y="36"/>
                  </a:cubicBezTo>
                  <a:cubicBezTo>
                    <a:pt x="182" y="36"/>
                    <a:pt x="174" y="29"/>
                    <a:pt x="174" y="29"/>
                  </a:cubicBezTo>
                  <a:cubicBezTo>
                    <a:pt x="174" y="29"/>
                    <a:pt x="160" y="30"/>
                    <a:pt x="155" y="23"/>
                  </a:cubicBezTo>
                  <a:cubicBezTo>
                    <a:pt x="150" y="16"/>
                    <a:pt x="155" y="20"/>
                    <a:pt x="157" y="15"/>
                  </a:cubicBezTo>
                  <a:cubicBezTo>
                    <a:pt x="159" y="9"/>
                    <a:pt x="152" y="8"/>
                    <a:pt x="152" y="8"/>
                  </a:cubicBezTo>
                  <a:cubicBezTo>
                    <a:pt x="140" y="15"/>
                    <a:pt x="140" y="15"/>
                    <a:pt x="140" y="15"/>
                  </a:cubicBezTo>
                  <a:cubicBezTo>
                    <a:pt x="140" y="15"/>
                    <a:pt x="130" y="0"/>
                    <a:pt x="124" y="2"/>
                  </a:cubicBezTo>
                  <a:cubicBezTo>
                    <a:pt x="118" y="5"/>
                    <a:pt x="113" y="15"/>
                    <a:pt x="113" y="17"/>
                  </a:cubicBezTo>
                  <a:cubicBezTo>
                    <a:pt x="112" y="18"/>
                    <a:pt x="109" y="21"/>
                    <a:pt x="108" y="22"/>
                  </a:cubicBezTo>
                  <a:cubicBezTo>
                    <a:pt x="107" y="22"/>
                    <a:pt x="110" y="25"/>
                    <a:pt x="111" y="33"/>
                  </a:cubicBezTo>
                  <a:cubicBezTo>
                    <a:pt x="111" y="41"/>
                    <a:pt x="98" y="43"/>
                    <a:pt x="98" y="43"/>
                  </a:cubicBezTo>
                  <a:cubicBezTo>
                    <a:pt x="98" y="43"/>
                    <a:pt x="95" y="50"/>
                    <a:pt x="91" y="56"/>
                  </a:cubicBezTo>
                  <a:cubicBezTo>
                    <a:pt x="87" y="63"/>
                    <a:pt x="74" y="64"/>
                    <a:pt x="74" y="64"/>
                  </a:cubicBezTo>
                  <a:cubicBezTo>
                    <a:pt x="74" y="64"/>
                    <a:pt x="74" y="72"/>
                    <a:pt x="74" y="74"/>
                  </a:cubicBezTo>
                  <a:cubicBezTo>
                    <a:pt x="74" y="76"/>
                    <a:pt x="57" y="68"/>
                    <a:pt x="55" y="68"/>
                  </a:cubicBezTo>
                  <a:cubicBezTo>
                    <a:pt x="52" y="68"/>
                    <a:pt x="48" y="76"/>
                    <a:pt x="46" y="76"/>
                  </a:cubicBezTo>
                  <a:cubicBezTo>
                    <a:pt x="44" y="77"/>
                    <a:pt x="37" y="76"/>
                    <a:pt x="34" y="76"/>
                  </a:cubicBezTo>
                  <a:cubicBezTo>
                    <a:pt x="32" y="76"/>
                    <a:pt x="32" y="71"/>
                    <a:pt x="32" y="71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8"/>
                    <a:pt x="29" y="80"/>
                    <a:pt x="31" y="88"/>
                  </a:cubicBezTo>
                  <a:cubicBezTo>
                    <a:pt x="32" y="93"/>
                    <a:pt x="34" y="106"/>
                    <a:pt x="36" y="113"/>
                  </a:cubicBezTo>
                  <a:cubicBezTo>
                    <a:pt x="37" y="117"/>
                    <a:pt x="40" y="124"/>
                    <a:pt x="42" y="125"/>
                  </a:cubicBezTo>
                  <a:cubicBezTo>
                    <a:pt x="44" y="125"/>
                    <a:pt x="52" y="110"/>
                    <a:pt x="55" y="115"/>
                  </a:cubicBezTo>
                  <a:cubicBezTo>
                    <a:pt x="58" y="120"/>
                    <a:pt x="63" y="121"/>
                    <a:pt x="63" y="122"/>
                  </a:cubicBezTo>
                  <a:cubicBezTo>
                    <a:pt x="63" y="123"/>
                    <a:pt x="50" y="136"/>
                    <a:pt x="50" y="136"/>
                  </a:cubicBezTo>
                  <a:cubicBezTo>
                    <a:pt x="55" y="174"/>
                    <a:pt x="55" y="174"/>
                    <a:pt x="55" y="174"/>
                  </a:cubicBezTo>
                  <a:cubicBezTo>
                    <a:pt x="55" y="174"/>
                    <a:pt x="71" y="177"/>
                    <a:pt x="72" y="186"/>
                  </a:cubicBezTo>
                  <a:cubicBezTo>
                    <a:pt x="72" y="195"/>
                    <a:pt x="64" y="207"/>
                    <a:pt x="64" y="207"/>
                  </a:cubicBezTo>
                  <a:cubicBezTo>
                    <a:pt x="64" y="207"/>
                    <a:pt x="73" y="212"/>
                    <a:pt x="71" y="221"/>
                  </a:cubicBezTo>
                  <a:cubicBezTo>
                    <a:pt x="70" y="230"/>
                    <a:pt x="65" y="238"/>
                    <a:pt x="57" y="233"/>
                  </a:cubicBezTo>
                  <a:cubicBezTo>
                    <a:pt x="49" y="229"/>
                    <a:pt x="38" y="220"/>
                    <a:pt x="33" y="224"/>
                  </a:cubicBezTo>
                  <a:cubicBezTo>
                    <a:pt x="28" y="227"/>
                    <a:pt x="24" y="231"/>
                    <a:pt x="24" y="231"/>
                  </a:cubicBezTo>
                  <a:cubicBezTo>
                    <a:pt x="26" y="248"/>
                    <a:pt x="26" y="248"/>
                    <a:pt x="26" y="248"/>
                  </a:cubicBezTo>
                  <a:cubicBezTo>
                    <a:pt x="26" y="248"/>
                    <a:pt x="39" y="254"/>
                    <a:pt x="35" y="259"/>
                  </a:cubicBezTo>
                  <a:cubicBezTo>
                    <a:pt x="31" y="263"/>
                    <a:pt x="20" y="262"/>
                    <a:pt x="19" y="266"/>
                  </a:cubicBezTo>
                  <a:cubicBezTo>
                    <a:pt x="18" y="271"/>
                    <a:pt x="18" y="278"/>
                    <a:pt x="14" y="279"/>
                  </a:cubicBezTo>
                  <a:cubicBezTo>
                    <a:pt x="10" y="281"/>
                    <a:pt x="1" y="277"/>
                    <a:pt x="1" y="279"/>
                  </a:cubicBezTo>
                  <a:cubicBezTo>
                    <a:pt x="1" y="279"/>
                    <a:pt x="0" y="280"/>
                    <a:pt x="0" y="280"/>
                  </a:cubicBezTo>
                  <a:cubicBezTo>
                    <a:pt x="4" y="280"/>
                    <a:pt x="11" y="283"/>
                    <a:pt x="11" y="283"/>
                  </a:cubicBezTo>
                  <a:cubicBezTo>
                    <a:pt x="19" y="278"/>
                    <a:pt x="19" y="278"/>
                    <a:pt x="19" y="278"/>
                  </a:cubicBezTo>
                  <a:cubicBezTo>
                    <a:pt x="20" y="271"/>
                    <a:pt x="20" y="271"/>
                    <a:pt x="20" y="271"/>
                  </a:cubicBezTo>
                  <a:cubicBezTo>
                    <a:pt x="20" y="271"/>
                    <a:pt x="23" y="271"/>
                    <a:pt x="27" y="275"/>
                  </a:cubicBezTo>
                  <a:cubicBezTo>
                    <a:pt x="31" y="279"/>
                    <a:pt x="29" y="287"/>
                    <a:pt x="29" y="287"/>
                  </a:cubicBezTo>
                  <a:cubicBezTo>
                    <a:pt x="29" y="287"/>
                    <a:pt x="35" y="290"/>
                    <a:pt x="35" y="287"/>
                  </a:cubicBezTo>
                  <a:cubicBezTo>
                    <a:pt x="36" y="284"/>
                    <a:pt x="43" y="301"/>
                    <a:pt x="42" y="302"/>
                  </a:cubicBezTo>
                  <a:cubicBezTo>
                    <a:pt x="42" y="303"/>
                    <a:pt x="51" y="312"/>
                    <a:pt x="51" y="312"/>
                  </a:cubicBezTo>
                  <a:cubicBezTo>
                    <a:pt x="55" y="318"/>
                    <a:pt x="55" y="318"/>
                    <a:pt x="55" y="318"/>
                  </a:cubicBezTo>
                  <a:cubicBezTo>
                    <a:pt x="71" y="327"/>
                    <a:pt x="71" y="327"/>
                    <a:pt x="71" y="327"/>
                  </a:cubicBezTo>
                  <a:cubicBezTo>
                    <a:pt x="78" y="338"/>
                    <a:pt x="78" y="338"/>
                    <a:pt x="78" y="338"/>
                  </a:cubicBezTo>
                  <a:cubicBezTo>
                    <a:pt x="78" y="338"/>
                    <a:pt x="84" y="331"/>
                    <a:pt x="88" y="330"/>
                  </a:cubicBezTo>
                  <a:cubicBezTo>
                    <a:pt x="92" y="329"/>
                    <a:pt x="112" y="353"/>
                    <a:pt x="112" y="353"/>
                  </a:cubicBezTo>
                  <a:cubicBezTo>
                    <a:pt x="125" y="349"/>
                    <a:pt x="125" y="349"/>
                    <a:pt x="125" y="349"/>
                  </a:cubicBezTo>
                  <a:cubicBezTo>
                    <a:pt x="129" y="356"/>
                    <a:pt x="129" y="356"/>
                    <a:pt x="129" y="356"/>
                  </a:cubicBezTo>
                  <a:cubicBezTo>
                    <a:pt x="125" y="365"/>
                    <a:pt x="125" y="365"/>
                    <a:pt x="125" y="365"/>
                  </a:cubicBezTo>
                  <a:cubicBezTo>
                    <a:pt x="123" y="374"/>
                    <a:pt x="123" y="374"/>
                    <a:pt x="123" y="374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0" y="377"/>
                    <a:pt x="110" y="377"/>
                    <a:pt x="110" y="377"/>
                  </a:cubicBezTo>
                  <a:cubicBezTo>
                    <a:pt x="112" y="386"/>
                    <a:pt x="112" y="386"/>
                    <a:pt x="112" y="386"/>
                  </a:cubicBezTo>
                  <a:cubicBezTo>
                    <a:pt x="112" y="386"/>
                    <a:pt x="110" y="385"/>
                    <a:pt x="103" y="392"/>
                  </a:cubicBezTo>
                  <a:cubicBezTo>
                    <a:pt x="97" y="399"/>
                    <a:pt x="93" y="389"/>
                    <a:pt x="92" y="387"/>
                  </a:cubicBezTo>
                  <a:cubicBezTo>
                    <a:pt x="92" y="385"/>
                    <a:pt x="87" y="395"/>
                    <a:pt x="87" y="395"/>
                  </a:cubicBezTo>
                  <a:cubicBezTo>
                    <a:pt x="92" y="400"/>
                    <a:pt x="92" y="400"/>
                    <a:pt x="92" y="400"/>
                  </a:cubicBezTo>
                  <a:cubicBezTo>
                    <a:pt x="92" y="400"/>
                    <a:pt x="83" y="410"/>
                    <a:pt x="83" y="412"/>
                  </a:cubicBezTo>
                  <a:cubicBezTo>
                    <a:pt x="83" y="415"/>
                    <a:pt x="95" y="424"/>
                    <a:pt x="100" y="428"/>
                  </a:cubicBezTo>
                  <a:cubicBezTo>
                    <a:pt x="105" y="432"/>
                    <a:pt x="110" y="443"/>
                    <a:pt x="110" y="443"/>
                  </a:cubicBezTo>
                  <a:cubicBezTo>
                    <a:pt x="119" y="443"/>
                    <a:pt x="119" y="443"/>
                    <a:pt x="119" y="443"/>
                  </a:cubicBezTo>
                  <a:cubicBezTo>
                    <a:pt x="122" y="447"/>
                    <a:pt x="122" y="447"/>
                    <a:pt x="122" y="447"/>
                  </a:cubicBezTo>
                  <a:cubicBezTo>
                    <a:pt x="121" y="454"/>
                    <a:pt x="121" y="454"/>
                    <a:pt x="121" y="454"/>
                  </a:cubicBezTo>
                  <a:cubicBezTo>
                    <a:pt x="122" y="459"/>
                    <a:pt x="122" y="459"/>
                    <a:pt x="122" y="459"/>
                  </a:cubicBezTo>
                  <a:cubicBezTo>
                    <a:pt x="112" y="464"/>
                    <a:pt x="112" y="464"/>
                    <a:pt x="112" y="464"/>
                  </a:cubicBezTo>
                  <a:cubicBezTo>
                    <a:pt x="112" y="464"/>
                    <a:pt x="109" y="471"/>
                    <a:pt x="109" y="472"/>
                  </a:cubicBezTo>
                  <a:cubicBezTo>
                    <a:pt x="109" y="473"/>
                    <a:pt x="113" y="478"/>
                    <a:pt x="115" y="481"/>
                  </a:cubicBezTo>
                  <a:cubicBezTo>
                    <a:pt x="124" y="476"/>
                    <a:pt x="144" y="464"/>
                    <a:pt x="144" y="464"/>
                  </a:cubicBezTo>
                  <a:cubicBezTo>
                    <a:pt x="144" y="464"/>
                    <a:pt x="155" y="474"/>
                    <a:pt x="160" y="474"/>
                  </a:cubicBezTo>
                  <a:cubicBezTo>
                    <a:pt x="165" y="473"/>
                    <a:pt x="164" y="466"/>
                    <a:pt x="167" y="459"/>
                  </a:cubicBezTo>
                  <a:cubicBezTo>
                    <a:pt x="169" y="453"/>
                    <a:pt x="176" y="443"/>
                    <a:pt x="179" y="439"/>
                  </a:cubicBezTo>
                  <a:cubicBezTo>
                    <a:pt x="181" y="435"/>
                    <a:pt x="182" y="431"/>
                    <a:pt x="191" y="427"/>
                  </a:cubicBezTo>
                  <a:cubicBezTo>
                    <a:pt x="201" y="422"/>
                    <a:pt x="198" y="432"/>
                    <a:pt x="211" y="432"/>
                  </a:cubicBezTo>
                  <a:cubicBezTo>
                    <a:pt x="224" y="432"/>
                    <a:pt x="228" y="422"/>
                    <a:pt x="228" y="422"/>
                  </a:cubicBezTo>
                  <a:cubicBezTo>
                    <a:pt x="255" y="423"/>
                    <a:pt x="255" y="423"/>
                    <a:pt x="255" y="423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262" y="417"/>
                    <a:pt x="271" y="421"/>
                    <a:pt x="272" y="421"/>
                  </a:cubicBezTo>
                  <a:cubicBezTo>
                    <a:pt x="273" y="422"/>
                    <a:pt x="271" y="432"/>
                    <a:pt x="271" y="433"/>
                  </a:cubicBezTo>
                  <a:cubicBezTo>
                    <a:pt x="271" y="434"/>
                    <a:pt x="274" y="429"/>
                    <a:pt x="278" y="424"/>
                  </a:cubicBezTo>
                  <a:cubicBezTo>
                    <a:pt x="282" y="418"/>
                    <a:pt x="286" y="413"/>
                    <a:pt x="286" y="413"/>
                  </a:cubicBezTo>
                  <a:cubicBezTo>
                    <a:pt x="286" y="413"/>
                    <a:pt x="283" y="409"/>
                    <a:pt x="281" y="408"/>
                  </a:cubicBezTo>
                  <a:cubicBezTo>
                    <a:pt x="279" y="406"/>
                    <a:pt x="280" y="403"/>
                    <a:pt x="280" y="395"/>
                  </a:cubicBezTo>
                  <a:cubicBezTo>
                    <a:pt x="280" y="388"/>
                    <a:pt x="291" y="382"/>
                    <a:pt x="293" y="376"/>
                  </a:cubicBezTo>
                  <a:cubicBezTo>
                    <a:pt x="295" y="370"/>
                    <a:pt x="281" y="373"/>
                    <a:pt x="280" y="373"/>
                  </a:cubicBezTo>
                  <a:cubicBezTo>
                    <a:pt x="279" y="372"/>
                    <a:pt x="275" y="368"/>
                    <a:pt x="274" y="368"/>
                  </a:cubicBezTo>
                  <a:cubicBezTo>
                    <a:pt x="274" y="368"/>
                    <a:pt x="286" y="352"/>
                    <a:pt x="286" y="352"/>
                  </a:cubicBezTo>
                  <a:cubicBezTo>
                    <a:pt x="286" y="352"/>
                    <a:pt x="281" y="340"/>
                    <a:pt x="281" y="331"/>
                  </a:cubicBezTo>
                  <a:cubicBezTo>
                    <a:pt x="280" y="321"/>
                    <a:pt x="283" y="313"/>
                    <a:pt x="287" y="305"/>
                  </a:cubicBezTo>
                  <a:cubicBezTo>
                    <a:pt x="290" y="299"/>
                    <a:pt x="298" y="303"/>
                    <a:pt x="300" y="304"/>
                  </a:cubicBezTo>
                  <a:cubicBezTo>
                    <a:pt x="299" y="304"/>
                    <a:pt x="298" y="302"/>
                    <a:pt x="304" y="298"/>
                  </a:cubicBezTo>
                  <a:cubicBezTo>
                    <a:pt x="311" y="293"/>
                    <a:pt x="322" y="297"/>
                    <a:pt x="322" y="297"/>
                  </a:cubicBezTo>
                  <a:cubicBezTo>
                    <a:pt x="322" y="297"/>
                    <a:pt x="320" y="295"/>
                    <a:pt x="331" y="285"/>
                  </a:cubicBezTo>
                  <a:cubicBezTo>
                    <a:pt x="343" y="275"/>
                    <a:pt x="338" y="287"/>
                    <a:pt x="344" y="281"/>
                  </a:cubicBezTo>
                  <a:cubicBezTo>
                    <a:pt x="350" y="274"/>
                    <a:pt x="349" y="264"/>
                    <a:pt x="348" y="255"/>
                  </a:cubicBezTo>
                  <a:cubicBezTo>
                    <a:pt x="347" y="245"/>
                    <a:pt x="354" y="243"/>
                    <a:pt x="356" y="240"/>
                  </a:cubicBezTo>
                  <a:cubicBezTo>
                    <a:pt x="357" y="237"/>
                    <a:pt x="369" y="242"/>
                    <a:pt x="373" y="243"/>
                  </a:cubicBezTo>
                  <a:cubicBezTo>
                    <a:pt x="377" y="244"/>
                    <a:pt x="374" y="239"/>
                    <a:pt x="381" y="235"/>
                  </a:cubicBezTo>
                  <a:cubicBezTo>
                    <a:pt x="382" y="234"/>
                    <a:pt x="384" y="234"/>
                    <a:pt x="385" y="235"/>
                  </a:cubicBezTo>
                  <a:cubicBezTo>
                    <a:pt x="386" y="229"/>
                    <a:pt x="386" y="222"/>
                    <a:pt x="385" y="220"/>
                  </a:cubicBez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8" name="Luhansk">
              <a:extLst>
                <a:ext uri="{FF2B5EF4-FFF2-40B4-BE49-F238E27FC236}">
                  <a16:creationId xmlns:a16="http://schemas.microsoft.com/office/drawing/2014/main" id="{772FC3E2-8573-4451-9481-E4E7D6CCE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1576" y="2230742"/>
              <a:ext cx="1148230" cy="1540468"/>
            </a:xfrm>
            <a:custGeom>
              <a:avLst/>
              <a:gdLst>
                <a:gd name="T0" fmla="*/ 2147483647 w 341"/>
                <a:gd name="T1" fmla="*/ 2147483647 h 476"/>
                <a:gd name="T2" fmla="*/ 2147483647 w 341"/>
                <a:gd name="T3" fmla="*/ 2147483647 h 476"/>
                <a:gd name="T4" fmla="*/ 2147483647 w 341"/>
                <a:gd name="T5" fmla="*/ 2147483647 h 476"/>
                <a:gd name="T6" fmla="*/ 2147483647 w 341"/>
                <a:gd name="T7" fmla="*/ 2147483647 h 476"/>
                <a:gd name="T8" fmla="*/ 2147483647 w 341"/>
                <a:gd name="T9" fmla="*/ 2147483647 h 476"/>
                <a:gd name="T10" fmla="*/ 2147483647 w 341"/>
                <a:gd name="T11" fmla="*/ 2147483647 h 476"/>
                <a:gd name="T12" fmla="*/ 2147483647 w 341"/>
                <a:gd name="T13" fmla="*/ 2147483647 h 476"/>
                <a:gd name="T14" fmla="*/ 2147483647 w 341"/>
                <a:gd name="T15" fmla="*/ 2147483647 h 476"/>
                <a:gd name="T16" fmla="*/ 2147483647 w 341"/>
                <a:gd name="T17" fmla="*/ 2147483647 h 476"/>
                <a:gd name="T18" fmla="*/ 2147483647 w 341"/>
                <a:gd name="T19" fmla="*/ 2147483647 h 476"/>
                <a:gd name="T20" fmla="*/ 2147483647 w 341"/>
                <a:gd name="T21" fmla="*/ 2147483647 h 476"/>
                <a:gd name="T22" fmla="*/ 2147483647 w 341"/>
                <a:gd name="T23" fmla="*/ 2147483647 h 476"/>
                <a:gd name="T24" fmla="*/ 2147483647 w 341"/>
                <a:gd name="T25" fmla="*/ 2147483647 h 476"/>
                <a:gd name="T26" fmla="*/ 2147483647 w 341"/>
                <a:gd name="T27" fmla="*/ 2147483647 h 476"/>
                <a:gd name="T28" fmla="*/ 2147483647 w 341"/>
                <a:gd name="T29" fmla="*/ 2147483647 h 476"/>
                <a:gd name="T30" fmla="*/ 2147483647 w 341"/>
                <a:gd name="T31" fmla="*/ 2147483647 h 476"/>
                <a:gd name="T32" fmla="*/ 2147483647 w 341"/>
                <a:gd name="T33" fmla="*/ 2147483647 h 476"/>
                <a:gd name="T34" fmla="*/ 2147483647 w 341"/>
                <a:gd name="T35" fmla="*/ 2147483647 h 476"/>
                <a:gd name="T36" fmla="*/ 2147483647 w 341"/>
                <a:gd name="T37" fmla="*/ 2147483647 h 476"/>
                <a:gd name="T38" fmla="*/ 2147483647 w 341"/>
                <a:gd name="T39" fmla="*/ 2147483647 h 476"/>
                <a:gd name="T40" fmla="*/ 2147483647 w 341"/>
                <a:gd name="T41" fmla="*/ 2147483647 h 476"/>
                <a:gd name="T42" fmla="*/ 2147483647 w 341"/>
                <a:gd name="T43" fmla="*/ 2147483647 h 476"/>
                <a:gd name="T44" fmla="*/ 2147483647 w 341"/>
                <a:gd name="T45" fmla="*/ 2147483647 h 476"/>
                <a:gd name="T46" fmla="*/ 2147483647 w 341"/>
                <a:gd name="T47" fmla="*/ 2147483647 h 476"/>
                <a:gd name="T48" fmla="*/ 2147483647 w 341"/>
                <a:gd name="T49" fmla="*/ 2147483647 h 476"/>
                <a:gd name="T50" fmla="*/ 2147483647 w 341"/>
                <a:gd name="T51" fmla="*/ 2147483647 h 476"/>
                <a:gd name="T52" fmla="*/ 2147483647 w 341"/>
                <a:gd name="T53" fmla="*/ 2147483647 h 476"/>
                <a:gd name="T54" fmla="*/ 2147483647 w 341"/>
                <a:gd name="T55" fmla="*/ 2147483647 h 476"/>
                <a:gd name="T56" fmla="*/ 2147483647 w 341"/>
                <a:gd name="T57" fmla="*/ 2147483647 h 476"/>
                <a:gd name="T58" fmla="*/ 2147483647 w 341"/>
                <a:gd name="T59" fmla="*/ 2147483647 h 476"/>
                <a:gd name="T60" fmla="*/ 2147483647 w 341"/>
                <a:gd name="T61" fmla="*/ 2147483647 h 476"/>
                <a:gd name="T62" fmla="*/ 2147483647 w 341"/>
                <a:gd name="T63" fmla="*/ 2147483647 h 476"/>
                <a:gd name="T64" fmla="*/ 2147483647 w 341"/>
                <a:gd name="T65" fmla="*/ 2147483647 h 476"/>
                <a:gd name="T66" fmla="*/ 2147483647 w 341"/>
                <a:gd name="T67" fmla="*/ 2147483647 h 476"/>
                <a:gd name="T68" fmla="*/ 2147483647 w 341"/>
                <a:gd name="T69" fmla="*/ 2147483647 h 476"/>
                <a:gd name="T70" fmla="*/ 2147483647 w 341"/>
                <a:gd name="T71" fmla="*/ 2147483647 h 476"/>
                <a:gd name="T72" fmla="*/ 2147483647 w 341"/>
                <a:gd name="T73" fmla="*/ 2147483647 h 476"/>
                <a:gd name="T74" fmla="*/ 2147483647 w 341"/>
                <a:gd name="T75" fmla="*/ 2147483647 h 476"/>
                <a:gd name="T76" fmla="*/ 2147483647 w 341"/>
                <a:gd name="T77" fmla="*/ 2147483647 h 476"/>
                <a:gd name="T78" fmla="*/ 2147483647 w 341"/>
                <a:gd name="T79" fmla="*/ 2147483647 h 476"/>
                <a:gd name="T80" fmla="*/ 2147483647 w 341"/>
                <a:gd name="T81" fmla="*/ 2147483647 h 476"/>
                <a:gd name="T82" fmla="*/ 2147483647 w 341"/>
                <a:gd name="T83" fmla="*/ 2147483647 h 476"/>
                <a:gd name="T84" fmla="*/ 2147483647 w 341"/>
                <a:gd name="T85" fmla="*/ 2147483647 h 476"/>
                <a:gd name="T86" fmla="*/ 2147483647 w 341"/>
                <a:gd name="T87" fmla="*/ 2147483647 h 476"/>
                <a:gd name="T88" fmla="*/ 2147483647 w 341"/>
                <a:gd name="T89" fmla="*/ 2147483647 h 476"/>
                <a:gd name="T90" fmla="*/ 2147483647 w 341"/>
                <a:gd name="T91" fmla="*/ 2147483647 h 476"/>
                <a:gd name="T92" fmla="*/ 2147483647 w 341"/>
                <a:gd name="T93" fmla="*/ 2147483647 h 476"/>
                <a:gd name="T94" fmla="*/ 2147483647 w 341"/>
                <a:gd name="T95" fmla="*/ 2147483647 h 476"/>
                <a:gd name="T96" fmla="*/ 2147483647 w 341"/>
                <a:gd name="T97" fmla="*/ 2147483647 h 476"/>
                <a:gd name="T98" fmla="*/ 2147483647 w 341"/>
                <a:gd name="T99" fmla="*/ 2147483647 h 476"/>
                <a:gd name="T100" fmla="*/ 2147483647 w 341"/>
                <a:gd name="T101" fmla="*/ 2147483647 h 476"/>
                <a:gd name="T102" fmla="*/ 2147483647 w 341"/>
                <a:gd name="T103" fmla="*/ 2147483647 h 476"/>
                <a:gd name="T104" fmla="*/ 2147483647 w 341"/>
                <a:gd name="T105" fmla="*/ 2147483647 h 476"/>
                <a:gd name="T106" fmla="*/ 2147483647 w 341"/>
                <a:gd name="T107" fmla="*/ 2147483647 h 47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41"/>
                <a:gd name="T163" fmla="*/ 0 h 476"/>
                <a:gd name="T164" fmla="*/ 341 w 341"/>
                <a:gd name="T165" fmla="*/ 476 h 47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41" h="476">
                  <a:moveTo>
                    <a:pt x="219" y="475"/>
                  </a:moveTo>
                  <a:cubicBezTo>
                    <a:pt x="220" y="476"/>
                    <a:pt x="228" y="473"/>
                    <a:pt x="234" y="467"/>
                  </a:cubicBezTo>
                  <a:cubicBezTo>
                    <a:pt x="240" y="462"/>
                    <a:pt x="250" y="462"/>
                    <a:pt x="250" y="462"/>
                  </a:cubicBezTo>
                  <a:cubicBezTo>
                    <a:pt x="250" y="462"/>
                    <a:pt x="259" y="472"/>
                    <a:pt x="266" y="468"/>
                  </a:cubicBezTo>
                  <a:cubicBezTo>
                    <a:pt x="273" y="464"/>
                    <a:pt x="280" y="466"/>
                    <a:pt x="284" y="463"/>
                  </a:cubicBezTo>
                  <a:cubicBezTo>
                    <a:pt x="288" y="460"/>
                    <a:pt x="309" y="467"/>
                    <a:pt x="309" y="467"/>
                  </a:cubicBezTo>
                  <a:cubicBezTo>
                    <a:pt x="309" y="467"/>
                    <a:pt x="312" y="460"/>
                    <a:pt x="315" y="455"/>
                  </a:cubicBezTo>
                  <a:cubicBezTo>
                    <a:pt x="319" y="451"/>
                    <a:pt x="311" y="444"/>
                    <a:pt x="311" y="441"/>
                  </a:cubicBezTo>
                  <a:cubicBezTo>
                    <a:pt x="311" y="438"/>
                    <a:pt x="314" y="434"/>
                    <a:pt x="316" y="430"/>
                  </a:cubicBezTo>
                  <a:cubicBezTo>
                    <a:pt x="318" y="426"/>
                    <a:pt x="309" y="425"/>
                    <a:pt x="309" y="422"/>
                  </a:cubicBezTo>
                  <a:cubicBezTo>
                    <a:pt x="310" y="419"/>
                    <a:pt x="317" y="415"/>
                    <a:pt x="319" y="414"/>
                  </a:cubicBezTo>
                  <a:cubicBezTo>
                    <a:pt x="320" y="412"/>
                    <a:pt x="316" y="407"/>
                    <a:pt x="316" y="407"/>
                  </a:cubicBezTo>
                  <a:cubicBezTo>
                    <a:pt x="316" y="399"/>
                    <a:pt x="316" y="399"/>
                    <a:pt x="316" y="399"/>
                  </a:cubicBezTo>
                  <a:cubicBezTo>
                    <a:pt x="316" y="399"/>
                    <a:pt x="318" y="395"/>
                    <a:pt x="320" y="393"/>
                  </a:cubicBezTo>
                  <a:cubicBezTo>
                    <a:pt x="323" y="391"/>
                    <a:pt x="321" y="380"/>
                    <a:pt x="321" y="380"/>
                  </a:cubicBezTo>
                  <a:cubicBezTo>
                    <a:pt x="321" y="380"/>
                    <a:pt x="331" y="373"/>
                    <a:pt x="336" y="367"/>
                  </a:cubicBezTo>
                  <a:cubicBezTo>
                    <a:pt x="341" y="360"/>
                    <a:pt x="332" y="357"/>
                    <a:pt x="332" y="357"/>
                  </a:cubicBezTo>
                  <a:cubicBezTo>
                    <a:pt x="332" y="357"/>
                    <a:pt x="330" y="363"/>
                    <a:pt x="321" y="364"/>
                  </a:cubicBezTo>
                  <a:cubicBezTo>
                    <a:pt x="313" y="365"/>
                    <a:pt x="309" y="357"/>
                    <a:pt x="309" y="357"/>
                  </a:cubicBezTo>
                  <a:cubicBezTo>
                    <a:pt x="309" y="357"/>
                    <a:pt x="316" y="354"/>
                    <a:pt x="319" y="345"/>
                  </a:cubicBezTo>
                  <a:cubicBezTo>
                    <a:pt x="321" y="336"/>
                    <a:pt x="302" y="323"/>
                    <a:pt x="302" y="323"/>
                  </a:cubicBezTo>
                  <a:cubicBezTo>
                    <a:pt x="302" y="323"/>
                    <a:pt x="302" y="313"/>
                    <a:pt x="302" y="305"/>
                  </a:cubicBezTo>
                  <a:cubicBezTo>
                    <a:pt x="302" y="298"/>
                    <a:pt x="276" y="301"/>
                    <a:pt x="276" y="301"/>
                  </a:cubicBezTo>
                  <a:cubicBezTo>
                    <a:pt x="276" y="301"/>
                    <a:pt x="277" y="274"/>
                    <a:pt x="278" y="265"/>
                  </a:cubicBezTo>
                  <a:cubicBezTo>
                    <a:pt x="279" y="256"/>
                    <a:pt x="291" y="249"/>
                    <a:pt x="291" y="249"/>
                  </a:cubicBezTo>
                  <a:cubicBezTo>
                    <a:pt x="291" y="249"/>
                    <a:pt x="302" y="254"/>
                    <a:pt x="314" y="253"/>
                  </a:cubicBezTo>
                  <a:cubicBezTo>
                    <a:pt x="326" y="251"/>
                    <a:pt x="329" y="239"/>
                    <a:pt x="332" y="234"/>
                  </a:cubicBezTo>
                  <a:cubicBezTo>
                    <a:pt x="334" y="229"/>
                    <a:pt x="323" y="229"/>
                    <a:pt x="323" y="229"/>
                  </a:cubicBezTo>
                  <a:cubicBezTo>
                    <a:pt x="312" y="237"/>
                    <a:pt x="312" y="237"/>
                    <a:pt x="312" y="237"/>
                  </a:cubicBezTo>
                  <a:cubicBezTo>
                    <a:pt x="306" y="233"/>
                    <a:pt x="306" y="233"/>
                    <a:pt x="306" y="233"/>
                  </a:cubicBezTo>
                  <a:cubicBezTo>
                    <a:pt x="282" y="232"/>
                    <a:pt x="282" y="232"/>
                    <a:pt x="282" y="232"/>
                  </a:cubicBezTo>
                  <a:cubicBezTo>
                    <a:pt x="268" y="218"/>
                    <a:pt x="268" y="218"/>
                    <a:pt x="268" y="218"/>
                  </a:cubicBezTo>
                  <a:cubicBezTo>
                    <a:pt x="263" y="205"/>
                    <a:pt x="263" y="205"/>
                    <a:pt x="263" y="205"/>
                  </a:cubicBezTo>
                  <a:cubicBezTo>
                    <a:pt x="279" y="207"/>
                    <a:pt x="279" y="207"/>
                    <a:pt x="279" y="207"/>
                  </a:cubicBezTo>
                  <a:cubicBezTo>
                    <a:pt x="279" y="207"/>
                    <a:pt x="284" y="202"/>
                    <a:pt x="287" y="199"/>
                  </a:cubicBezTo>
                  <a:cubicBezTo>
                    <a:pt x="290" y="196"/>
                    <a:pt x="302" y="193"/>
                    <a:pt x="302" y="193"/>
                  </a:cubicBezTo>
                  <a:cubicBezTo>
                    <a:pt x="302" y="185"/>
                    <a:pt x="302" y="185"/>
                    <a:pt x="302" y="185"/>
                  </a:cubicBezTo>
                  <a:cubicBezTo>
                    <a:pt x="329" y="151"/>
                    <a:pt x="329" y="151"/>
                    <a:pt x="329" y="151"/>
                  </a:cubicBezTo>
                  <a:cubicBezTo>
                    <a:pt x="326" y="132"/>
                    <a:pt x="326" y="132"/>
                    <a:pt x="326" y="132"/>
                  </a:cubicBezTo>
                  <a:cubicBezTo>
                    <a:pt x="326" y="132"/>
                    <a:pt x="309" y="112"/>
                    <a:pt x="302" y="103"/>
                  </a:cubicBezTo>
                  <a:cubicBezTo>
                    <a:pt x="295" y="93"/>
                    <a:pt x="315" y="85"/>
                    <a:pt x="315" y="78"/>
                  </a:cubicBezTo>
                  <a:cubicBezTo>
                    <a:pt x="315" y="71"/>
                    <a:pt x="294" y="78"/>
                    <a:pt x="294" y="78"/>
                  </a:cubicBezTo>
                  <a:cubicBezTo>
                    <a:pt x="294" y="78"/>
                    <a:pt x="284" y="93"/>
                    <a:pt x="271" y="93"/>
                  </a:cubicBezTo>
                  <a:cubicBezTo>
                    <a:pt x="258" y="93"/>
                    <a:pt x="264" y="87"/>
                    <a:pt x="264" y="87"/>
                  </a:cubicBezTo>
                  <a:cubicBezTo>
                    <a:pt x="264" y="87"/>
                    <a:pt x="257" y="88"/>
                    <a:pt x="247" y="86"/>
                  </a:cubicBezTo>
                  <a:cubicBezTo>
                    <a:pt x="237" y="85"/>
                    <a:pt x="233" y="61"/>
                    <a:pt x="233" y="61"/>
                  </a:cubicBezTo>
                  <a:cubicBezTo>
                    <a:pt x="226" y="62"/>
                    <a:pt x="226" y="62"/>
                    <a:pt x="226" y="62"/>
                  </a:cubicBezTo>
                  <a:cubicBezTo>
                    <a:pt x="217" y="54"/>
                    <a:pt x="217" y="54"/>
                    <a:pt x="217" y="54"/>
                  </a:cubicBezTo>
                  <a:cubicBezTo>
                    <a:pt x="217" y="54"/>
                    <a:pt x="198" y="64"/>
                    <a:pt x="197" y="64"/>
                  </a:cubicBezTo>
                  <a:cubicBezTo>
                    <a:pt x="196" y="65"/>
                    <a:pt x="186" y="56"/>
                    <a:pt x="186" y="56"/>
                  </a:cubicBezTo>
                  <a:cubicBezTo>
                    <a:pt x="186" y="56"/>
                    <a:pt x="178" y="37"/>
                    <a:pt x="172" y="34"/>
                  </a:cubicBezTo>
                  <a:cubicBezTo>
                    <a:pt x="166" y="30"/>
                    <a:pt x="166" y="50"/>
                    <a:pt x="150" y="52"/>
                  </a:cubicBezTo>
                  <a:cubicBezTo>
                    <a:pt x="134" y="55"/>
                    <a:pt x="132" y="43"/>
                    <a:pt x="132" y="43"/>
                  </a:cubicBezTo>
                  <a:cubicBezTo>
                    <a:pt x="132" y="43"/>
                    <a:pt x="116" y="41"/>
                    <a:pt x="115" y="41"/>
                  </a:cubicBezTo>
                  <a:cubicBezTo>
                    <a:pt x="115" y="41"/>
                    <a:pt x="108" y="25"/>
                    <a:pt x="94" y="24"/>
                  </a:cubicBezTo>
                  <a:cubicBezTo>
                    <a:pt x="79" y="22"/>
                    <a:pt x="90" y="32"/>
                    <a:pt x="82" y="32"/>
                  </a:cubicBezTo>
                  <a:cubicBezTo>
                    <a:pt x="73" y="33"/>
                    <a:pt x="75" y="26"/>
                    <a:pt x="75" y="26"/>
                  </a:cubicBezTo>
                  <a:cubicBezTo>
                    <a:pt x="75" y="26"/>
                    <a:pt x="64" y="26"/>
                    <a:pt x="60" y="26"/>
                  </a:cubicBezTo>
                  <a:cubicBezTo>
                    <a:pt x="57" y="27"/>
                    <a:pt x="58" y="17"/>
                    <a:pt x="55" y="9"/>
                  </a:cubicBezTo>
                  <a:cubicBezTo>
                    <a:pt x="52" y="0"/>
                    <a:pt x="33" y="11"/>
                    <a:pt x="33" y="11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9" y="50"/>
                    <a:pt x="21" y="54"/>
                    <a:pt x="21" y="55"/>
                  </a:cubicBezTo>
                  <a:cubicBezTo>
                    <a:pt x="21" y="56"/>
                    <a:pt x="12" y="61"/>
                    <a:pt x="12" y="61"/>
                  </a:cubicBezTo>
                  <a:cubicBezTo>
                    <a:pt x="12" y="61"/>
                    <a:pt x="18" y="68"/>
                    <a:pt x="20" y="70"/>
                  </a:cubicBezTo>
                  <a:cubicBezTo>
                    <a:pt x="22" y="72"/>
                    <a:pt x="8" y="86"/>
                    <a:pt x="7" y="86"/>
                  </a:cubicBezTo>
                  <a:cubicBezTo>
                    <a:pt x="6" y="86"/>
                    <a:pt x="14" y="88"/>
                    <a:pt x="14" y="88"/>
                  </a:cubicBezTo>
                  <a:cubicBezTo>
                    <a:pt x="14" y="88"/>
                    <a:pt x="17" y="92"/>
                    <a:pt x="20" y="96"/>
                  </a:cubicBezTo>
                  <a:cubicBezTo>
                    <a:pt x="23" y="99"/>
                    <a:pt x="10" y="111"/>
                    <a:pt x="10" y="111"/>
                  </a:cubicBezTo>
                  <a:cubicBezTo>
                    <a:pt x="10" y="111"/>
                    <a:pt x="13" y="123"/>
                    <a:pt x="14" y="128"/>
                  </a:cubicBezTo>
                  <a:cubicBezTo>
                    <a:pt x="14" y="132"/>
                    <a:pt x="9" y="136"/>
                    <a:pt x="9" y="136"/>
                  </a:cubicBezTo>
                  <a:cubicBezTo>
                    <a:pt x="9" y="136"/>
                    <a:pt x="8" y="147"/>
                    <a:pt x="4" y="153"/>
                  </a:cubicBezTo>
                  <a:cubicBezTo>
                    <a:pt x="0" y="159"/>
                    <a:pt x="9" y="163"/>
                    <a:pt x="9" y="163"/>
                  </a:cubicBezTo>
                  <a:cubicBezTo>
                    <a:pt x="9" y="163"/>
                    <a:pt x="9" y="169"/>
                    <a:pt x="8" y="171"/>
                  </a:cubicBezTo>
                  <a:cubicBezTo>
                    <a:pt x="8" y="172"/>
                    <a:pt x="16" y="179"/>
                    <a:pt x="16" y="179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35" y="210"/>
                    <a:pt x="39" y="214"/>
                  </a:cubicBezTo>
                  <a:cubicBezTo>
                    <a:pt x="43" y="217"/>
                    <a:pt x="39" y="218"/>
                    <a:pt x="36" y="224"/>
                  </a:cubicBezTo>
                  <a:cubicBezTo>
                    <a:pt x="33" y="230"/>
                    <a:pt x="39" y="233"/>
                    <a:pt x="40" y="234"/>
                  </a:cubicBezTo>
                  <a:cubicBezTo>
                    <a:pt x="40" y="236"/>
                    <a:pt x="35" y="246"/>
                    <a:pt x="35" y="246"/>
                  </a:cubicBezTo>
                  <a:cubicBezTo>
                    <a:pt x="35" y="246"/>
                    <a:pt x="37" y="252"/>
                    <a:pt x="37" y="254"/>
                  </a:cubicBezTo>
                  <a:cubicBezTo>
                    <a:pt x="37" y="254"/>
                    <a:pt x="37" y="254"/>
                    <a:pt x="37" y="254"/>
                  </a:cubicBezTo>
                  <a:cubicBezTo>
                    <a:pt x="39" y="254"/>
                    <a:pt x="39" y="254"/>
                    <a:pt x="39" y="254"/>
                  </a:cubicBezTo>
                  <a:cubicBezTo>
                    <a:pt x="67" y="254"/>
                    <a:pt x="67" y="254"/>
                    <a:pt x="67" y="254"/>
                  </a:cubicBezTo>
                  <a:cubicBezTo>
                    <a:pt x="67" y="254"/>
                    <a:pt x="66" y="258"/>
                    <a:pt x="66" y="262"/>
                  </a:cubicBezTo>
                  <a:cubicBezTo>
                    <a:pt x="66" y="266"/>
                    <a:pt x="77" y="276"/>
                    <a:pt x="77" y="276"/>
                  </a:cubicBezTo>
                  <a:cubicBezTo>
                    <a:pt x="77" y="290"/>
                    <a:pt x="77" y="290"/>
                    <a:pt x="77" y="290"/>
                  </a:cubicBezTo>
                  <a:cubicBezTo>
                    <a:pt x="78" y="295"/>
                    <a:pt x="78" y="295"/>
                    <a:pt x="78" y="295"/>
                  </a:cubicBezTo>
                  <a:cubicBezTo>
                    <a:pt x="78" y="295"/>
                    <a:pt x="78" y="301"/>
                    <a:pt x="77" y="304"/>
                  </a:cubicBezTo>
                  <a:cubicBezTo>
                    <a:pt x="76" y="306"/>
                    <a:pt x="77" y="310"/>
                    <a:pt x="79" y="321"/>
                  </a:cubicBezTo>
                  <a:cubicBezTo>
                    <a:pt x="81" y="332"/>
                    <a:pt x="85" y="338"/>
                    <a:pt x="85" y="338"/>
                  </a:cubicBezTo>
                  <a:cubicBezTo>
                    <a:pt x="90" y="340"/>
                    <a:pt x="90" y="340"/>
                    <a:pt x="90" y="340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01" y="355"/>
                    <a:pt x="101" y="355"/>
                    <a:pt x="101" y="355"/>
                  </a:cubicBezTo>
                  <a:cubicBezTo>
                    <a:pt x="118" y="369"/>
                    <a:pt x="118" y="369"/>
                    <a:pt x="118" y="369"/>
                  </a:cubicBezTo>
                  <a:cubicBezTo>
                    <a:pt x="106" y="378"/>
                    <a:pt x="106" y="378"/>
                    <a:pt x="106" y="378"/>
                  </a:cubicBezTo>
                  <a:cubicBezTo>
                    <a:pt x="106" y="384"/>
                    <a:pt x="106" y="384"/>
                    <a:pt x="106" y="384"/>
                  </a:cubicBezTo>
                  <a:cubicBezTo>
                    <a:pt x="122" y="388"/>
                    <a:pt x="122" y="388"/>
                    <a:pt x="122" y="388"/>
                  </a:cubicBezTo>
                  <a:cubicBezTo>
                    <a:pt x="128" y="383"/>
                    <a:pt x="128" y="383"/>
                    <a:pt x="128" y="383"/>
                  </a:cubicBezTo>
                  <a:cubicBezTo>
                    <a:pt x="128" y="383"/>
                    <a:pt x="135" y="404"/>
                    <a:pt x="147" y="410"/>
                  </a:cubicBezTo>
                  <a:cubicBezTo>
                    <a:pt x="159" y="416"/>
                    <a:pt x="162" y="414"/>
                    <a:pt x="162" y="414"/>
                  </a:cubicBezTo>
                  <a:cubicBezTo>
                    <a:pt x="172" y="423"/>
                    <a:pt x="172" y="423"/>
                    <a:pt x="172" y="423"/>
                  </a:cubicBezTo>
                  <a:cubicBezTo>
                    <a:pt x="170" y="430"/>
                    <a:pt x="170" y="430"/>
                    <a:pt x="170" y="430"/>
                  </a:cubicBezTo>
                  <a:cubicBezTo>
                    <a:pt x="174" y="434"/>
                    <a:pt x="174" y="434"/>
                    <a:pt x="174" y="434"/>
                  </a:cubicBezTo>
                  <a:cubicBezTo>
                    <a:pt x="200" y="437"/>
                    <a:pt x="200" y="437"/>
                    <a:pt x="200" y="437"/>
                  </a:cubicBezTo>
                  <a:cubicBezTo>
                    <a:pt x="200" y="437"/>
                    <a:pt x="208" y="447"/>
                    <a:pt x="210" y="450"/>
                  </a:cubicBezTo>
                  <a:cubicBezTo>
                    <a:pt x="211" y="452"/>
                    <a:pt x="211" y="459"/>
                    <a:pt x="210" y="465"/>
                  </a:cubicBezTo>
                  <a:cubicBezTo>
                    <a:pt x="215" y="467"/>
                    <a:pt x="218" y="475"/>
                    <a:pt x="219" y="47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ru-RU" sz="120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9" name="Odessa">
              <a:extLst>
                <a:ext uri="{FF2B5EF4-FFF2-40B4-BE49-F238E27FC236}">
                  <a16:creationId xmlns:a16="http://schemas.microsoft.com/office/drawing/2014/main" id="{572CCC3A-F015-459A-811F-9600016A0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6188" y="3722976"/>
              <a:ext cx="1546852" cy="2132825"/>
            </a:xfrm>
            <a:custGeom>
              <a:avLst/>
              <a:gdLst>
                <a:gd name="T0" fmla="*/ 2147483647 w 467"/>
                <a:gd name="T1" fmla="*/ 2147483647 h 655"/>
                <a:gd name="T2" fmla="*/ 2147483647 w 467"/>
                <a:gd name="T3" fmla="*/ 2147483647 h 655"/>
                <a:gd name="T4" fmla="*/ 2147483647 w 467"/>
                <a:gd name="T5" fmla="*/ 2147483647 h 655"/>
                <a:gd name="T6" fmla="*/ 2147483647 w 467"/>
                <a:gd name="T7" fmla="*/ 2147483647 h 655"/>
                <a:gd name="T8" fmla="*/ 2147483647 w 467"/>
                <a:gd name="T9" fmla="*/ 2147483647 h 655"/>
                <a:gd name="T10" fmla="*/ 2147483647 w 467"/>
                <a:gd name="T11" fmla="*/ 2147483647 h 655"/>
                <a:gd name="T12" fmla="*/ 2147483647 w 467"/>
                <a:gd name="T13" fmla="*/ 2147483647 h 655"/>
                <a:gd name="T14" fmla="*/ 2147483647 w 467"/>
                <a:gd name="T15" fmla="*/ 2147483647 h 655"/>
                <a:gd name="T16" fmla="*/ 2147483647 w 467"/>
                <a:gd name="T17" fmla="*/ 2147483647 h 655"/>
                <a:gd name="T18" fmla="*/ 2147483647 w 467"/>
                <a:gd name="T19" fmla="*/ 2147483647 h 655"/>
                <a:gd name="T20" fmla="*/ 2147483647 w 467"/>
                <a:gd name="T21" fmla="*/ 2147483647 h 655"/>
                <a:gd name="T22" fmla="*/ 2147483647 w 467"/>
                <a:gd name="T23" fmla="*/ 2147483647 h 655"/>
                <a:gd name="T24" fmla="*/ 2147483647 w 467"/>
                <a:gd name="T25" fmla="*/ 2147483647 h 655"/>
                <a:gd name="T26" fmla="*/ 2147483647 w 467"/>
                <a:gd name="T27" fmla="*/ 2147483647 h 655"/>
                <a:gd name="T28" fmla="*/ 2147483647 w 467"/>
                <a:gd name="T29" fmla="*/ 2147483647 h 655"/>
                <a:gd name="T30" fmla="*/ 2147483647 w 467"/>
                <a:gd name="T31" fmla="*/ 2147483647 h 655"/>
                <a:gd name="T32" fmla="*/ 2147483647 w 467"/>
                <a:gd name="T33" fmla="*/ 2147483647 h 655"/>
                <a:gd name="T34" fmla="*/ 2147483647 w 467"/>
                <a:gd name="T35" fmla="*/ 2147483647 h 655"/>
                <a:gd name="T36" fmla="*/ 2147483647 w 467"/>
                <a:gd name="T37" fmla="*/ 2147483647 h 655"/>
                <a:gd name="T38" fmla="*/ 2147483647 w 467"/>
                <a:gd name="T39" fmla="*/ 2147483647 h 655"/>
                <a:gd name="T40" fmla="*/ 2147483647 w 467"/>
                <a:gd name="T41" fmla="*/ 2147483647 h 655"/>
                <a:gd name="T42" fmla="*/ 2147483647 w 467"/>
                <a:gd name="T43" fmla="*/ 2147483647 h 655"/>
                <a:gd name="T44" fmla="*/ 2147483647 w 467"/>
                <a:gd name="T45" fmla="*/ 2147483647 h 655"/>
                <a:gd name="T46" fmla="*/ 2147483647 w 467"/>
                <a:gd name="T47" fmla="*/ 2147483647 h 655"/>
                <a:gd name="T48" fmla="*/ 2147483647 w 467"/>
                <a:gd name="T49" fmla="*/ 2147483647 h 655"/>
                <a:gd name="T50" fmla="*/ 2147483647 w 467"/>
                <a:gd name="T51" fmla="*/ 2147483647 h 655"/>
                <a:gd name="T52" fmla="*/ 2147483647 w 467"/>
                <a:gd name="T53" fmla="*/ 2147483647 h 655"/>
                <a:gd name="T54" fmla="*/ 2147483647 w 467"/>
                <a:gd name="T55" fmla="*/ 2147483647 h 655"/>
                <a:gd name="T56" fmla="*/ 2147483647 w 467"/>
                <a:gd name="T57" fmla="*/ 2147483647 h 655"/>
                <a:gd name="T58" fmla="*/ 2147483647 w 467"/>
                <a:gd name="T59" fmla="*/ 2147483647 h 655"/>
                <a:gd name="T60" fmla="*/ 2147483647 w 467"/>
                <a:gd name="T61" fmla="*/ 2147483647 h 655"/>
                <a:gd name="T62" fmla="*/ 2147483647 w 467"/>
                <a:gd name="T63" fmla="*/ 2147483647 h 655"/>
                <a:gd name="T64" fmla="*/ 2147483647 w 467"/>
                <a:gd name="T65" fmla="*/ 2147483647 h 655"/>
                <a:gd name="T66" fmla="*/ 2147483647 w 467"/>
                <a:gd name="T67" fmla="*/ 2147483647 h 655"/>
                <a:gd name="T68" fmla="*/ 2147483647 w 467"/>
                <a:gd name="T69" fmla="*/ 2147483647 h 655"/>
                <a:gd name="T70" fmla="*/ 2147483647 w 467"/>
                <a:gd name="T71" fmla="*/ 2147483647 h 655"/>
                <a:gd name="T72" fmla="*/ 2147483647 w 467"/>
                <a:gd name="T73" fmla="*/ 2147483647 h 655"/>
                <a:gd name="T74" fmla="*/ 2147483647 w 467"/>
                <a:gd name="T75" fmla="*/ 2147483647 h 655"/>
                <a:gd name="T76" fmla="*/ 2147483647 w 467"/>
                <a:gd name="T77" fmla="*/ 2147483647 h 655"/>
                <a:gd name="T78" fmla="*/ 2147483647 w 467"/>
                <a:gd name="T79" fmla="*/ 2147483647 h 655"/>
                <a:gd name="T80" fmla="*/ 2147483647 w 467"/>
                <a:gd name="T81" fmla="*/ 2147483647 h 655"/>
                <a:gd name="T82" fmla="*/ 2147483647 w 467"/>
                <a:gd name="T83" fmla="*/ 2147483647 h 655"/>
                <a:gd name="T84" fmla="*/ 2147483647 w 467"/>
                <a:gd name="T85" fmla="*/ 2147483647 h 655"/>
                <a:gd name="T86" fmla="*/ 2147483647 w 467"/>
                <a:gd name="T87" fmla="*/ 2147483647 h 655"/>
                <a:gd name="T88" fmla="*/ 2147483647 w 467"/>
                <a:gd name="T89" fmla="*/ 2147483647 h 655"/>
                <a:gd name="T90" fmla="*/ 2147483647 w 467"/>
                <a:gd name="T91" fmla="*/ 2147483647 h 655"/>
                <a:gd name="T92" fmla="*/ 2147483647 w 467"/>
                <a:gd name="T93" fmla="*/ 2147483647 h 655"/>
                <a:gd name="T94" fmla="*/ 2147483647 w 467"/>
                <a:gd name="T95" fmla="*/ 2147483647 h 655"/>
                <a:gd name="T96" fmla="*/ 2147483647 w 467"/>
                <a:gd name="T97" fmla="*/ 2147483647 h 655"/>
                <a:gd name="T98" fmla="*/ 2147483647 w 467"/>
                <a:gd name="T99" fmla="*/ 2147483647 h 655"/>
                <a:gd name="T100" fmla="*/ 2147483647 w 467"/>
                <a:gd name="T101" fmla="*/ 2147483647 h 655"/>
                <a:gd name="T102" fmla="*/ 2147483647 w 467"/>
                <a:gd name="T103" fmla="*/ 2147483647 h 655"/>
                <a:gd name="T104" fmla="*/ 2147483647 w 467"/>
                <a:gd name="T105" fmla="*/ 2147483647 h 655"/>
                <a:gd name="T106" fmla="*/ 2147483647 w 467"/>
                <a:gd name="T107" fmla="*/ 2147483647 h 655"/>
                <a:gd name="T108" fmla="*/ 2147483647 w 467"/>
                <a:gd name="T109" fmla="*/ 2147483647 h 655"/>
                <a:gd name="T110" fmla="*/ 2147483647 w 467"/>
                <a:gd name="T111" fmla="*/ 2147483647 h 655"/>
                <a:gd name="T112" fmla="*/ 2147483647 w 467"/>
                <a:gd name="T113" fmla="*/ 2147483647 h 655"/>
                <a:gd name="T114" fmla="*/ 2147483647 w 467"/>
                <a:gd name="T115" fmla="*/ 2147483647 h 655"/>
                <a:gd name="T116" fmla="*/ 2147483647 w 467"/>
                <a:gd name="T117" fmla="*/ 2147483647 h 655"/>
                <a:gd name="T118" fmla="*/ 2147483647 w 467"/>
                <a:gd name="T119" fmla="*/ 2147483647 h 6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67"/>
                <a:gd name="T181" fmla="*/ 0 h 655"/>
                <a:gd name="T182" fmla="*/ 467 w 467"/>
                <a:gd name="T183" fmla="*/ 655 h 6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67" h="655">
                  <a:moveTo>
                    <a:pt x="430" y="278"/>
                  </a:moveTo>
                  <a:cubicBezTo>
                    <a:pt x="430" y="275"/>
                    <a:pt x="462" y="265"/>
                    <a:pt x="462" y="265"/>
                  </a:cubicBezTo>
                  <a:cubicBezTo>
                    <a:pt x="467" y="241"/>
                    <a:pt x="467" y="241"/>
                    <a:pt x="467" y="241"/>
                  </a:cubicBezTo>
                  <a:cubicBezTo>
                    <a:pt x="457" y="229"/>
                    <a:pt x="457" y="229"/>
                    <a:pt x="457" y="229"/>
                  </a:cubicBezTo>
                  <a:cubicBezTo>
                    <a:pt x="446" y="229"/>
                    <a:pt x="446" y="229"/>
                    <a:pt x="446" y="229"/>
                  </a:cubicBezTo>
                  <a:cubicBezTo>
                    <a:pt x="436" y="219"/>
                    <a:pt x="436" y="219"/>
                    <a:pt x="436" y="219"/>
                  </a:cubicBezTo>
                  <a:cubicBezTo>
                    <a:pt x="450" y="207"/>
                    <a:pt x="450" y="207"/>
                    <a:pt x="450" y="207"/>
                  </a:cubicBezTo>
                  <a:cubicBezTo>
                    <a:pt x="450" y="207"/>
                    <a:pt x="449" y="201"/>
                    <a:pt x="444" y="201"/>
                  </a:cubicBezTo>
                  <a:cubicBezTo>
                    <a:pt x="440" y="202"/>
                    <a:pt x="426" y="210"/>
                    <a:pt x="426" y="210"/>
                  </a:cubicBezTo>
                  <a:cubicBezTo>
                    <a:pt x="423" y="205"/>
                    <a:pt x="423" y="205"/>
                    <a:pt x="423" y="205"/>
                  </a:cubicBezTo>
                  <a:cubicBezTo>
                    <a:pt x="411" y="201"/>
                    <a:pt x="411" y="201"/>
                    <a:pt x="411" y="201"/>
                  </a:cubicBezTo>
                  <a:cubicBezTo>
                    <a:pt x="411" y="201"/>
                    <a:pt x="393" y="183"/>
                    <a:pt x="398" y="172"/>
                  </a:cubicBezTo>
                  <a:cubicBezTo>
                    <a:pt x="404" y="162"/>
                    <a:pt x="408" y="152"/>
                    <a:pt x="406" y="149"/>
                  </a:cubicBezTo>
                  <a:cubicBezTo>
                    <a:pt x="403" y="146"/>
                    <a:pt x="388" y="127"/>
                    <a:pt x="388" y="127"/>
                  </a:cubicBezTo>
                  <a:cubicBezTo>
                    <a:pt x="388" y="127"/>
                    <a:pt x="385" y="128"/>
                    <a:pt x="382" y="130"/>
                  </a:cubicBezTo>
                  <a:cubicBezTo>
                    <a:pt x="380" y="131"/>
                    <a:pt x="370" y="123"/>
                    <a:pt x="367" y="125"/>
                  </a:cubicBezTo>
                  <a:cubicBezTo>
                    <a:pt x="364" y="127"/>
                    <a:pt x="359" y="132"/>
                    <a:pt x="352" y="129"/>
                  </a:cubicBezTo>
                  <a:cubicBezTo>
                    <a:pt x="344" y="127"/>
                    <a:pt x="338" y="121"/>
                    <a:pt x="338" y="121"/>
                  </a:cubicBezTo>
                  <a:cubicBezTo>
                    <a:pt x="338" y="121"/>
                    <a:pt x="342" y="99"/>
                    <a:pt x="336" y="92"/>
                  </a:cubicBezTo>
                  <a:cubicBezTo>
                    <a:pt x="329" y="84"/>
                    <a:pt x="322" y="82"/>
                    <a:pt x="322" y="82"/>
                  </a:cubicBezTo>
                  <a:cubicBezTo>
                    <a:pt x="322" y="82"/>
                    <a:pt x="327" y="67"/>
                    <a:pt x="323" y="63"/>
                  </a:cubicBezTo>
                  <a:cubicBezTo>
                    <a:pt x="320" y="59"/>
                    <a:pt x="312" y="55"/>
                    <a:pt x="312" y="50"/>
                  </a:cubicBezTo>
                  <a:cubicBezTo>
                    <a:pt x="312" y="44"/>
                    <a:pt x="310" y="32"/>
                    <a:pt x="310" y="32"/>
                  </a:cubicBezTo>
                  <a:cubicBezTo>
                    <a:pt x="322" y="26"/>
                    <a:pt x="322" y="26"/>
                    <a:pt x="322" y="26"/>
                  </a:cubicBezTo>
                  <a:cubicBezTo>
                    <a:pt x="321" y="19"/>
                    <a:pt x="321" y="19"/>
                    <a:pt x="321" y="19"/>
                  </a:cubicBezTo>
                  <a:cubicBezTo>
                    <a:pt x="286" y="14"/>
                    <a:pt x="286" y="14"/>
                    <a:pt x="286" y="14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270" y="1"/>
                    <a:pt x="268" y="2"/>
                    <a:pt x="267" y="2"/>
                  </a:cubicBezTo>
                  <a:cubicBezTo>
                    <a:pt x="266" y="3"/>
                    <a:pt x="259" y="9"/>
                    <a:pt x="259" y="9"/>
                  </a:cubicBezTo>
                  <a:cubicBezTo>
                    <a:pt x="259" y="9"/>
                    <a:pt x="252" y="3"/>
                    <a:pt x="250" y="3"/>
                  </a:cubicBezTo>
                  <a:cubicBezTo>
                    <a:pt x="249" y="2"/>
                    <a:pt x="240" y="3"/>
                    <a:pt x="235" y="7"/>
                  </a:cubicBezTo>
                  <a:cubicBezTo>
                    <a:pt x="229" y="12"/>
                    <a:pt x="235" y="16"/>
                    <a:pt x="235" y="16"/>
                  </a:cubicBezTo>
                  <a:cubicBezTo>
                    <a:pt x="235" y="16"/>
                    <a:pt x="232" y="23"/>
                    <a:pt x="230" y="24"/>
                  </a:cubicBezTo>
                  <a:cubicBezTo>
                    <a:pt x="227" y="25"/>
                    <a:pt x="221" y="25"/>
                    <a:pt x="212" y="24"/>
                  </a:cubicBezTo>
                  <a:cubicBezTo>
                    <a:pt x="202" y="24"/>
                    <a:pt x="198" y="19"/>
                    <a:pt x="198" y="19"/>
                  </a:cubicBezTo>
                  <a:cubicBezTo>
                    <a:pt x="198" y="19"/>
                    <a:pt x="190" y="26"/>
                    <a:pt x="178" y="27"/>
                  </a:cubicBezTo>
                  <a:cubicBezTo>
                    <a:pt x="170" y="28"/>
                    <a:pt x="161" y="23"/>
                    <a:pt x="155" y="19"/>
                  </a:cubicBezTo>
                  <a:cubicBezTo>
                    <a:pt x="149" y="21"/>
                    <a:pt x="144" y="24"/>
                    <a:pt x="138" y="26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7" y="28"/>
                    <a:pt x="128" y="39"/>
                    <a:pt x="126" y="39"/>
                  </a:cubicBezTo>
                  <a:cubicBezTo>
                    <a:pt x="124" y="40"/>
                    <a:pt x="120" y="39"/>
                    <a:pt x="115" y="39"/>
                  </a:cubicBezTo>
                  <a:cubicBezTo>
                    <a:pt x="117" y="50"/>
                    <a:pt x="132" y="61"/>
                    <a:pt x="132" y="61"/>
                  </a:cubicBezTo>
                  <a:cubicBezTo>
                    <a:pt x="143" y="62"/>
                    <a:pt x="143" y="62"/>
                    <a:pt x="143" y="62"/>
                  </a:cubicBezTo>
                  <a:cubicBezTo>
                    <a:pt x="143" y="62"/>
                    <a:pt x="146" y="51"/>
                    <a:pt x="146" y="50"/>
                  </a:cubicBezTo>
                  <a:cubicBezTo>
                    <a:pt x="147" y="48"/>
                    <a:pt x="160" y="55"/>
                    <a:pt x="160" y="55"/>
                  </a:cubicBezTo>
                  <a:cubicBezTo>
                    <a:pt x="160" y="55"/>
                    <a:pt x="159" y="66"/>
                    <a:pt x="160" y="68"/>
                  </a:cubicBezTo>
                  <a:cubicBezTo>
                    <a:pt x="160" y="69"/>
                    <a:pt x="168" y="76"/>
                    <a:pt x="168" y="76"/>
                  </a:cubicBezTo>
                  <a:cubicBezTo>
                    <a:pt x="168" y="76"/>
                    <a:pt x="162" y="81"/>
                    <a:pt x="159" y="87"/>
                  </a:cubicBezTo>
                  <a:cubicBezTo>
                    <a:pt x="156" y="92"/>
                    <a:pt x="169" y="95"/>
                    <a:pt x="171" y="98"/>
                  </a:cubicBezTo>
                  <a:cubicBezTo>
                    <a:pt x="172" y="101"/>
                    <a:pt x="167" y="103"/>
                    <a:pt x="164" y="106"/>
                  </a:cubicBezTo>
                  <a:cubicBezTo>
                    <a:pt x="162" y="108"/>
                    <a:pt x="163" y="127"/>
                    <a:pt x="164" y="128"/>
                  </a:cubicBezTo>
                  <a:cubicBezTo>
                    <a:pt x="164" y="129"/>
                    <a:pt x="153" y="141"/>
                    <a:pt x="152" y="149"/>
                  </a:cubicBezTo>
                  <a:cubicBezTo>
                    <a:pt x="150" y="156"/>
                    <a:pt x="157" y="163"/>
                    <a:pt x="158" y="165"/>
                  </a:cubicBezTo>
                  <a:cubicBezTo>
                    <a:pt x="159" y="167"/>
                    <a:pt x="170" y="166"/>
                    <a:pt x="170" y="166"/>
                  </a:cubicBezTo>
                  <a:cubicBezTo>
                    <a:pt x="170" y="166"/>
                    <a:pt x="173" y="169"/>
                    <a:pt x="179" y="175"/>
                  </a:cubicBezTo>
                  <a:cubicBezTo>
                    <a:pt x="184" y="181"/>
                    <a:pt x="186" y="185"/>
                    <a:pt x="188" y="195"/>
                  </a:cubicBezTo>
                  <a:cubicBezTo>
                    <a:pt x="190" y="204"/>
                    <a:pt x="194" y="202"/>
                    <a:pt x="199" y="203"/>
                  </a:cubicBezTo>
                  <a:cubicBezTo>
                    <a:pt x="204" y="204"/>
                    <a:pt x="200" y="196"/>
                    <a:pt x="200" y="194"/>
                  </a:cubicBezTo>
                  <a:cubicBezTo>
                    <a:pt x="200" y="192"/>
                    <a:pt x="207" y="188"/>
                    <a:pt x="207" y="188"/>
                  </a:cubicBezTo>
                  <a:cubicBezTo>
                    <a:pt x="207" y="188"/>
                    <a:pt x="215" y="192"/>
                    <a:pt x="217" y="194"/>
                  </a:cubicBezTo>
                  <a:cubicBezTo>
                    <a:pt x="220" y="196"/>
                    <a:pt x="216" y="208"/>
                    <a:pt x="216" y="208"/>
                  </a:cubicBezTo>
                  <a:cubicBezTo>
                    <a:pt x="212" y="212"/>
                    <a:pt x="212" y="212"/>
                    <a:pt x="212" y="212"/>
                  </a:cubicBezTo>
                  <a:cubicBezTo>
                    <a:pt x="211" y="232"/>
                    <a:pt x="211" y="232"/>
                    <a:pt x="211" y="232"/>
                  </a:cubicBezTo>
                  <a:cubicBezTo>
                    <a:pt x="211" y="232"/>
                    <a:pt x="207" y="234"/>
                    <a:pt x="201" y="237"/>
                  </a:cubicBezTo>
                  <a:cubicBezTo>
                    <a:pt x="196" y="240"/>
                    <a:pt x="203" y="244"/>
                    <a:pt x="206" y="247"/>
                  </a:cubicBezTo>
                  <a:cubicBezTo>
                    <a:pt x="208" y="250"/>
                    <a:pt x="216" y="245"/>
                    <a:pt x="218" y="245"/>
                  </a:cubicBezTo>
                  <a:cubicBezTo>
                    <a:pt x="220" y="244"/>
                    <a:pt x="221" y="252"/>
                    <a:pt x="221" y="252"/>
                  </a:cubicBezTo>
                  <a:cubicBezTo>
                    <a:pt x="216" y="259"/>
                    <a:pt x="216" y="259"/>
                    <a:pt x="216" y="259"/>
                  </a:cubicBezTo>
                  <a:cubicBezTo>
                    <a:pt x="216" y="279"/>
                    <a:pt x="216" y="279"/>
                    <a:pt x="216" y="279"/>
                  </a:cubicBezTo>
                  <a:cubicBezTo>
                    <a:pt x="216" y="279"/>
                    <a:pt x="221" y="281"/>
                    <a:pt x="229" y="283"/>
                  </a:cubicBezTo>
                  <a:cubicBezTo>
                    <a:pt x="237" y="285"/>
                    <a:pt x="240" y="293"/>
                    <a:pt x="240" y="293"/>
                  </a:cubicBezTo>
                  <a:cubicBezTo>
                    <a:pt x="259" y="293"/>
                    <a:pt x="259" y="293"/>
                    <a:pt x="259" y="293"/>
                  </a:cubicBezTo>
                  <a:cubicBezTo>
                    <a:pt x="259" y="293"/>
                    <a:pt x="261" y="302"/>
                    <a:pt x="260" y="304"/>
                  </a:cubicBezTo>
                  <a:cubicBezTo>
                    <a:pt x="258" y="306"/>
                    <a:pt x="267" y="306"/>
                    <a:pt x="267" y="306"/>
                  </a:cubicBezTo>
                  <a:cubicBezTo>
                    <a:pt x="267" y="306"/>
                    <a:pt x="271" y="311"/>
                    <a:pt x="271" y="322"/>
                  </a:cubicBezTo>
                  <a:cubicBezTo>
                    <a:pt x="271" y="334"/>
                    <a:pt x="269" y="338"/>
                    <a:pt x="268" y="343"/>
                  </a:cubicBezTo>
                  <a:cubicBezTo>
                    <a:pt x="267" y="348"/>
                    <a:pt x="268" y="355"/>
                    <a:pt x="268" y="355"/>
                  </a:cubicBezTo>
                  <a:cubicBezTo>
                    <a:pt x="268" y="355"/>
                    <a:pt x="264" y="358"/>
                    <a:pt x="260" y="363"/>
                  </a:cubicBezTo>
                  <a:cubicBezTo>
                    <a:pt x="257" y="369"/>
                    <a:pt x="264" y="372"/>
                    <a:pt x="274" y="375"/>
                  </a:cubicBezTo>
                  <a:cubicBezTo>
                    <a:pt x="283" y="379"/>
                    <a:pt x="289" y="389"/>
                    <a:pt x="289" y="395"/>
                  </a:cubicBezTo>
                  <a:cubicBezTo>
                    <a:pt x="288" y="401"/>
                    <a:pt x="264" y="398"/>
                    <a:pt x="260" y="397"/>
                  </a:cubicBezTo>
                  <a:cubicBezTo>
                    <a:pt x="257" y="396"/>
                    <a:pt x="260" y="403"/>
                    <a:pt x="253" y="403"/>
                  </a:cubicBezTo>
                  <a:cubicBezTo>
                    <a:pt x="245" y="404"/>
                    <a:pt x="252" y="393"/>
                    <a:pt x="252" y="393"/>
                  </a:cubicBezTo>
                  <a:cubicBezTo>
                    <a:pt x="252" y="393"/>
                    <a:pt x="241" y="382"/>
                    <a:pt x="238" y="379"/>
                  </a:cubicBezTo>
                  <a:cubicBezTo>
                    <a:pt x="234" y="376"/>
                    <a:pt x="232" y="388"/>
                    <a:pt x="232" y="388"/>
                  </a:cubicBezTo>
                  <a:cubicBezTo>
                    <a:pt x="232" y="388"/>
                    <a:pt x="229" y="388"/>
                    <a:pt x="226" y="388"/>
                  </a:cubicBezTo>
                  <a:cubicBezTo>
                    <a:pt x="223" y="387"/>
                    <a:pt x="226" y="396"/>
                    <a:pt x="226" y="398"/>
                  </a:cubicBezTo>
                  <a:cubicBezTo>
                    <a:pt x="225" y="400"/>
                    <a:pt x="225" y="399"/>
                    <a:pt x="221" y="401"/>
                  </a:cubicBezTo>
                  <a:cubicBezTo>
                    <a:pt x="218" y="402"/>
                    <a:pt x="207" y="389"/>
                    <a:pt x="207" y="389"/>
                  </a:cubicBezTo>
                  <a:cubicBezTo>
                    <a:pt x="207" y="389"/>
                    <a:pt x="197" y="374"/>
                    <a:pt x="195" y="374"/>
                  </a:cubicBezTo>
                  <a:cubicBezTo>
                    <a:pt x="193" y="373"/>
                    <a:pt x="188" y="384"/>
                    <a:pt x="185" y="386"/>
                  </a:cubicBezTo>
                  <a:cubicBezTo>
                    <a:pt x="182" y="388"/>
                    <a:pt x="182" y="377"/>
                    <a:pt x="176" y="377"/>
                  </a:cubicBezTo>
                  <a:cubicBezTo>
                    <a:pt x="170" y="376"/>
                    <a:pt x="174" y="389"/>
                    <a:pt x="174" y="390"/>
                  </a:cubicBezTo>
                  <a:cubicBezTo>
                    <a:pt x="174" y="391"/>
                    <a:pt x="164" y="399"/>
                    <a:pt x="164" y="399"/>
                  </a:cubicBezTo>
                  <a:cubicBezTo>
                    <a:pt x="158" y="393"/>
                    <a:pt x="158" y="393"/>
                    <a:pt x="158" y="393"/>
                  </a:cubicBezTo>
                  <a:cubicBezTo>
                    <a:pt x="162" y="391"/>
                    <a:pt x="162" y="391"/>
                    <a:pt x="162" y="391"/>
                  </a:cubicBezTo>
                  <a:cubicBezTo>
                    <a:pt x="162" y="391"/>
                    <a:pt x="162" y="369"/>
                    <a:pt x="160" y="363"/>
                  </a:cubicBezTo>
                  <a:cubicBezTo>
                    <a:pt x="157" y="357"/>
                    <a:pt x="118" y="380"/>
                    <a:pt x="117" y="388"/>
                  </a:cubicBezTo>
                  <a:cubicBezTo>
                    <a:pt x="116" y="396"/>
                    <a:pt x="120" y="404"/>
                    <a:pt x="121" y="406"/>
                  </a:cubicBezTo>
                  <a:cubicBezTo>
                    <a:pt x="121" y="408"/>
                    <a:pt x="120" y="415"/>
                    <a:pt x="118" y="420"/>
                  </a:cubicBezTo>
                  <a:cubicBezTo>
                    <a:pt x="116" y="424"/>
                    <a:pt x="131" y="431"/>
                    <a:pt x="134" y="439"/>
                  </a:cubicBezTo>
                  <a:cubicBezTo>
                    <a:pt x="138" y="447"/>
                    <a:pt x="122" y="453"/>
                    <a:pt x="121" y="462"/>
                  </a:cubicBezTo>
                  <a:cubicBezTo>
                    <a:pt x="119" y="471"/>
                    <a:pt x="123" y="469"/>
                    <a:pt x="123" y="475"/>
                  </a:cubicBezTo>
                  <a:cubicBezTo>
                    <a:pt x="122" y="480"/>
                    <a:pt x="102" y="481"/>
                    <a:pt x="91" y="486"/>
                  </a:cubicBezTo>
                  <a:cubicBezTo>
                    <a:pt x="79" y="490"/>
                    <a:pt x="92" y="505"/>
                    <a:pt x="90" y="508"/>
                  </a:cubicBezTo>
                  <a:cubicBezTo>
                    <a:pt x="89" y="512"/>
                    <a:pt x="86" y="514"/>
                    <a:pt x="81" y="517"/>
                  </a:cubicBezTo>
                  <a:cubicBezTo>
                    <a:pt x="76" y="520"/>
                    <a:pt x="81" y="526"/>
                    <a:pt x="81" y="526"/>
                  </a:cubicBezTo>
                  <a:cubicBezTo>
                    <a:pt x="81" y="526"/>
                    <a:pt x="67" y="527"/>
                    <a:pt x="64" y="529"/>
                  </a:cubicBezTo>
                  <a:cubicBezTo>
                    <a:pt x="61" y="531"/>
                    <a:pt x="59" y="537"/>
                    <a:pt x="59" y="537"/>
                  </a:cubicBezTo>
                  <a:cubicBezTo>
                    <a:pt x="59" y="537"/>
                    <a:pt x="56" y="538"/>
                    <a:pt x="50" y="545"/>
                  </a:cubicBezTo>
                  <a:cubicBezTo>
                    <a:pt x="43" y="553"/>
                    <a:pt x="56" y="559"/>
                    <a:pt x="56" y="566"/>
                  </a:cubicBezTo>
                  <a:cubicBezTo>
                    <a:pt x="57" y="573"/>
                    <a:pt x="50" y="582"/>
                    <a:pt x="48" y="583"/>
                  </a:cubicBezTo>
                  <a:cubicBezTo>
                    <a:pt x="47" y="583"/>
                    <a:pt x="39" y="583"/>
                    <a:pt x="36" y="583"/>
                  </a:cubicBezTo>
                  <a:cubicBezTo>
                    <a:pt x="34" y="583"/>
                    <a:pt x="28" y="576"/>
                    <a:pt x="17" y="576"/>
                  </a:cubicBezTo>
                  <a:cubicBezTo>
                    <a:pt x="7" y="576"/>
                    <a:pt x="8" y="585"/>
                    <a:pt x="4" y="589"/>
                  </a:cubicBezTo>
                  <a:cubicBezTo>
                    <a:pt x="0" y="593"/>
                    <a:pt x="11" y="597"/>
                    <a:pt x="11" y="598"/>
                  </a:cubicBezTo>
                  <a:cubicBezTo>
                    <a:pt x="11" y="599"/>
                    <a:pt x="10" y="604"/>
                    <a:pt x="12" y="606"/>
                  </a:cubicBezTo>
                  <a:cubicBezTo>
                    <a:pt x="15" y="608"/>
                    <a:pt x="18" y="608"/>
                    <a:pt x="19" y="619"/>
                  </a:cubicBezTo>
                  <a:cubicBezTo>
                    <a:pt x="20" y="629"/>
                    <a:pt x="44" y="635"/>
                    <a:pt x="57" y="645"/>
                  </a:cubicBezTo>
                  <a:cubicBezTo>
                    <a:pt x="71" y="655"/>
                    <a:pt x="65" y="643"/>
                    <a:pt x="72" y="644"/>
                  </a:cubicBezTo>
                  <a:cubicBezTo>
                    <a:pt x="79" y="645"/>
                    <a:pt x="85" y="648"/>
                    <a:pt x="87" y="647"/>
                  </a:cubicBezTo>
                  <a:cubicBezTo>
                    <a:pt x="88" y="646"/>
                    <a:pt x="87" y="630"/>
                    <a:pt x="87" y="628"/>
                  </a:cubicBezTo>
                  <a:cubicBezTo>
                    <a:pt x="87" y="626"/>
                    <a:pt x="93" y="614"/>
                    <a:pt x="100" y="615"/>
                  </a:cubicBezTo>
                  <a:cubicBezTo>
                    <a:pt x="107" y="615"/>
                    <a:pt x="100" y="629"/>
                    <a:pt x="100" y="629"/>
                  </a:cubicBezTo>
                  <a:cubicBezTo>
                    <a:pt x="100" y="629"/>
                    <a:pt x="97" y="626"/>
                    <a:pt x="106" y="634"/>
                  </a:cubicBezTo>
                  <a:cubicBezTo>
                    <a:pt x="115" y="642"/>
                    <a:pt x="153" y="607"/>
                    <a:pt x="161" y="604"/>
                  </a:cubicBezTo>
                  <a:cubicBezTo>
                    <a:pt x="169" y="601"/>
                    <a:pt x="189" y="603"/>
                    <a:pt x="189" y="603"/>
                  </a:cubicBezTo>
                  <a:cubicBezTo>
                    <a:pt x="189" y="603"/>
                    <a:pt x="220" y="619"/>
                    <a:pt x="223" y="629"/>
                  </a:cubicBezTo>
                  <a:cubicBezTo>
                    <a:pt x="227" y="638"/>
                    <a:pt x="224" y="653"/>
                    <a:pt x="224" y="653"/>
                  </a:cubicBezTo>
                  <a:cubicBezTo>
                    <a:pt x="224" y="653"/>
                    <a:pt x="233" y="649"/>
                    <a:pt x="239" y="639"/>
                  </a:cubicBezTo>
                  <a:cubicBezTo>
                    <a:pt x="244" y="630"/>
                    <a:pt x="240" y="603"/>
                    <a:pt x="241" y="602"/>
                  </a:cubicBezTo>
                  <a:cubicBezTo>
                    <a:pt x="242" y="602"/>
                    <a:pt x="225" y="598"/>
                    <a:pt x="225" y="598"/>
                  </a:cubicBezTo>
                  <a:cubicBezTo>
                    <a:pt x="225" y="598"/>
                    <a:pt x="223" y="602"/>
                    <a:pt x="218" y="597"/>
                  </a:cubicBezTo>
                  <a:cubicBezTo>
                    <a:pt x="213" y="592"/>
                    <a:pt x="225" y="581"/>
                    <a:pt x="225" y="581"/>
                  </a:cubicBezTo>
                  <a:cubicBezTo>
                    <a:pt x="216" y="579"/>
                    <a:pt x="216" y="579"/>
                    <a:pt x="216" y="579"/>
                  </a:cubicBezTo>
                  <a:cubicBezTo>
                    <a:pt x="216" y="579"/>
                    <a:pt x="215" y="557"/>
                    <a:pt x="215" y="555"/>
                  </a:cubicBezTo>
                  <a:cubicBezTo>
                    <a:pt x="216" y="552"/>
                    <a:pt x="215" y="540"/>
                    <a:pt x="215" y="536"/>
                  </a:cubicBezTo>
                  <a:cubicBezTo>
                    <a:pt x="216" y="532"/>
                    <a:pt x="224" y="526"/>
                    <a:pt x="224" y="526"/>
                  </a:cubicBezTo>
                  <a:cubicBezTo>
                    <a:pt x="231" y="532"/>
                    <a:pt x="231" y="532"/>
                    <a:pt x="231" y="532"/>
                  </a:cubicBezTo>
                  <a:cubicBezTo>
                    <a:pt x="225" y="536"/>
                    <a:pt x="225" y="536"/>
                    <a:pt x="225" y="536"/>
                  </a:cubicBezTo>
                  <a:cubicBezTo>
                    <a:pt x="225" y="536"/>
                    <a:pt x="227" y="541"/>
                    <a:pt x="226" y="550"/>
                  </a:cubicBezTo>
                  <a:cubicBezTo>
                    <a:pt x="226" y="558"/>
                    <a:pt x="238" y="565"/>
                    <a:pt x="240" y="567"/>
                  </a:cubicBezTo>
                  <a:cubicBezTo>
                    <a:pt x="242" y="569"/>
                    <a:pt x="243" y="562"/>
                    <a:pt x="244" y="560"/>
                  </a:cubicBezTo>
                  <a:cubicBezTo>
                    <a:pt x="245" y="557"/>
                    <a:pt x="251" y="558"/>
                    <a:pt x="255" y="555"/>
                  </a:cubicBezTo>
                  <a:cubicBezTo>
                    <a:pt x="259" y="551"/>
                    <a:pt x="246" y="544"/>
                    <a:pt x="245" y="540"/>
                  </a:cubicBezTo>
                  <a:cubicBezTo>
                    <a:pt x="244" y="536"/>
                    <a:pt x="251" y="534"/>
                    <a:pt x="251" y="534"/>
                  </a:cubicBezTo>
                  <a:cubicBezTo>
                    <a:pt x="264" y="539"/>
                    <a:pt x="264" y="539"/>
                    <a:pt x="264" y="539"/>
                  </a:cubicBezTo>
                  <a:cubicBezTo>
                    <a:pt x="268" y="519"/>
                    <a:pt x="268" y="519"/>
                    <a:pt x="268" y="519"/>
                  </a:cubicBezTo>
                  <a:cubicBezTo>
                    <a:pt x="274" y="514"/>
                    <a:pt x="274" y="514"/>
                    <a:pt x="274" y="514"/>
                  </a:cubicBezTo>
                  <a:cubicBezTo>
                    <a:pt x="285" y="526"/>
                    <a:pt x="285" y="526"/>
                    <a:pt x="285" y="526"/>
                  </a:cubicBezTo>
                  <a:cubicBezTo>
                    <a:pt x="293" y="516"/>
                    <a:pt x="293" y="516"/>
                    <a:pt x="293" y="516"/>
                  </a:cubicBezTo>
                  <a:cubicBezTo>
                    <a:pt x="295" y="512"/>
                    <a:pt x="295" y="512"/>
                    <a:pt x="295" y="512"/>
                  </a:cubicBezTo>
                  <a:cubicBezTo>
                    <a:pt x="303" y="520"/>
                    <a:pt x="303" y="520"/>
                    <a:pt x="303" y="520"/>
                  </a:cubicBezTo>
                  <a:cubicBezTo>
                    <a:pt x="324" y="499"/>
                    <a:pt x="324" y="499"/>
                    <a:pt x="324" y="499"/>
                  </a:cubicBezTo>
                  <a:cubicBezTo>
                    <a:pt x="324" y="492"/>
                    <a:pt x="324" y="492"/>
                    <a:pt x="324" y="492"/>
                  </a:cubicBezTo>
                  <a:cubicBezTo>
                    <a:pt x="324" y="492"/>
                    <a:pt x="342" y="471"/>
                    <a:pt x="343" y="467"/>
                  </a:cubicBezTo>
                  <a:cubicBezTo>
                    <a:pt x="345" y="463"/>
                    <a:pt x="332" y="453"/>
                    <a:pt x="332" y="453"/>
                  </a:cubicBezTo>
                  <a:cubicBezTo>
                    <a:pt x="331" y="441"/>
                    <a:pt x="331" y="441"/>
                    <a:pt x="331" y="441"/>
                  </a:cubicBezTo>
                  <a:cubicBezTo>
                    <a:pt x="331" y="441"/>
                    <a:pt x="317" y="434"/>
                    <a:pt x="311" y="431"/>
                  </a:cubicBezTo>
                  <a:cubicBezTo>
                    <a:pt x="306" y="428"/>
                    <a:pt x="293" y="408"/>
                    <a:pt x="294" y="402"/>
                  </a:cubicBezTo>
                  <a:cubicBezTo>
                    <a:pt x="295" y="395"/>
                    <a:pt x="312" y="390"/>
                    <a:pt x="313" y="390"/>
                  </a:cubicBezTo>
                  <a:cubicBezTo>
                    <a:pt x="314" y="390"/>
                    <a:pt x="318" y="397"/>
                    <a:pt x="319" y="402"/>
                  </a:cubicBezTo>
                  <a:cubicBezTo>
                    <a:pt x="319" y="406"/>
                    <a:pt x="326" y="408"/>
                    <a:pt x="326" y="408"/>
                  </a:cubicBezTo>
                  <a:cubicBezTo>
                    <a:pt x="326" y="408"/>
                    <a:pt x="327" y="413"/>
                    <a:pt x="326" y="415"/>
                  </a:cubicBezTo>
                  <a:cubicBezTo>
                    <a:pt x="326" y="418"/>
                    <a:pt x="335" y="423"/>
                    <a:pt x="338" y="424"/>
                  </a:cubicBezTo>
                  <a:cubicBezTo>
                    <a:pt x="342" y="426"/>
                    <a:pt x="339" y="437"/>
                    <a:pt x="338" y="438"/>
                  </a:cubicBezTo>
                  <a:cubicBezTo>
                    <a:pt x="338" y="439"/>
                    <a:pt x="353" y="450"/>
                    <a:pt x="353" y="452"/>
                  </a:cubicBezTo>
                  <a:cubicBezTo>
                    <a:pt x="354" y="453"/>
                    <a:pt x="366" y="439"/>
                    <a:pt x="369" y="435"/>
                  </a:cubicBezTo>
                  <a:cubicBezTo>
                    <a:pt x="371" y="430"/>
                    <a:pt x="369" y="427"/>
                    <a:pt x="379" y="421"/>
                  </a:cubicBezTo>
                  <a:cubicBezTo>
                    <a:pt x="390" y="414"/>
                    <a:pt x="379" y="406"/>
                    <a:pt x="379" y="406"/>
                  </a:cubicBezTo>
                  <a:cubicBezTo>
                    <a:pt x="379" y="406"/>
                    <a:pt x="387" y="403"/>
                    <a:pt x="393" y="396"/>
                  </a:cubicBezTo>
                  <a:cubicBezTo>
                    <a:pt x="399" y="389"/>
                    <a:pt x="393" y="389"/>
                    <a:pt x="392" y="388"/>
                  </a:cubicBezTo>
                  <a:cubicBezTo>
                    <a:pt x="391" y="388"/>
                    <a:pt x="397" y="383"/>
                    <a:pt x="398" y="379"/>
                  </a:cubicBezTo>
                  <a:cubicBezTo>
                    <a:pt x="400" y="376"/>
                    <a:pt x="390" y="367"/>
                    <a:pt x="390" y="367"/>
                  </a:cubicBezTo>
                  <a:cubicBezTo>
                    <a:pt x="396" y="362"/>
                    <a:pt x="396" y="362"/>
                    <a:pt x="396" y="362"/>
                  </a:cubicBezTo>
                  <a:cubicBezTo>
                    <a:pt x="396" y="362"/>
                    <a:pt x="408" y="362"/>
                    <a:pt x="409" y="363"/>
                  </a:cubicBezTo>
                  <a:cubicBezTo>
                    <a:pt x="410" y="363"/>
                    <a:pt x="423" y="352"/>
                    <a:pt x="437" y="347"/>
                  </a:cubicBezTo>
                  <a:cubicBezTo>
                    <a:pt x="441" y="345"/>
                    <a:pt x="445" y="344"/>
                    <a:pt x="448" y="344"/>
                  </a:cubicBezTo>
                  <a:cubicBezTo>
                    <a:pt x="449" y="334"/>
                    <a:pt x="452" y="309"/>
                    <a:pt x="452" y="308"/>
                  </a:cubicBezTo>
                  <a:cubicBezTo>
                    <a:pt x="452" y="306"/>
                    <a:pt x="430" y="281"/>
                    <a:pt x="430" y="278"/>
                  </a:cubicBez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0" name="Полилиния 57">
              <a:extLst>
                <a:ext uri="{FF2B5EF4-FFF2-40B4-BE49-F238E27FC236}">
                  <a16:creationId xmlns:a16="http://schemas.microsoft.com/office/drawing/2014/main" id="{90AA97C1-3CB9-4780-A81F-819B528DAD99}"/>
                </a:ext>
              </a:extLst>
            </p:cNvPr>
            <p:cNvSpPr/>
            <p:nvPr/>
          </p:nvSpPr>
          <p:spPr>
            <a:xfrm>
              <a:off x="8652484" y="3036357"/>
              <a:ext cx="3537834" cy="2204413"/>
            </a:xfrm>
            <a:custGeom>
              <a:avLst/>
              <a:gdLst>
                <a:gd name="connsiteX0" fmla="*/ 3098101 w 3677883"/>
                <a:gd name="connsiteY0" fmla="*/ 39446 h 2110098"/>
                <a:gd name="connsiteX1" fmla="*/ 3098101 w 3677883"/>
                <a:gd name="connsiteY1" fmla="*/ 39446 h 2110098"/>
                <a:gd name="connsiteX2" fmla="*/ 3070492 w 3677883"/>
                <a:gd name="connsiteY2" fmla="*/ 183011 h 2110098"/>
                <a:gd name="connsiteX3" fmla="*/ 3059449 w 3677883"/>
                <a:gd name="connsiteY3" fmla="*/ 216141 h 2110098"/>
                <a:gd name="connsiteX4" fmla="*/ 3053927 w 3677883"/>
                <a:gd name="connsiteY4" fmla="*/ 232707 h 2110098"/>
                <a:gd name="connsiteX5" fmla="*/ 3031840 w 3677883"/>
                <a:gd name="connsiteY5" fmla="*/ 265837 h 2110098"/>
                <a:gd name="connsiteX6" fmla="*/ 3020796 w 3677883"/>
                <a:gd name="connsiteY6" fmla="*/ 276881 h 2110098"/>
                <a:gd name="connsiteX7" fmla="*/ 3009753 w 3677883"/>
                <a:gd name="connsiteY7" fmla="*/ 293446 h 2110098"/>
                <a:gd name="connsiteX8" fmla="*/ 2998709 w 3677883"/>
                <a:gd name="connsiteY8" fmla="*/ 304489 h 2110098"/>
                <a:gd name="connsiteX9" fmla="*/ 2987666 w 3677883"/>
                <a:gd name="connsiteY9" fmla="*/ 321054 h 2110098"/>
                <a:gd name="connsiteX10" fmla="*/ 2960057 w 3677883"/>
                <a:gd name="connsiteY10" fmla="*/ 348663 h 2110098"/>
                <a:gd name="connsiteX11" fmla="*/ 2937970 w 3677883"/>
                <a:gd name="connsiteY11" fmla="*/ 370750 h 2110098"/>
                <a:gd name="connsiteX12" fmla="*/ 2921405 w 3677883"/>
                <a:gd name="connsiteY12" fmla="*/ 381794 h 2110098"/>
                <a:gd name="connsiteX13" fmla="*/ 2899318 w 3677883"/>
                <a:gd name="connsiteY13" fmla="*/ 409402 h 2110098"/>
                <a:gd name="connsiteX14" fmla="*/ 2893796 w 3677883"/>
                <a:gd name="connsiteY14" fmla="*/ 425968 h 2110098"/>
                <a:gd name="connsiteX15" fmla="*/ 2882753 w 3677883"/>
                <a:gd name="connsiteY15" fmla="*/ 442533 h 2110098"/>
                <a:gd name="connsiteX16" fmla="*/ 2860666 w 3677883"/>
                <a:gd name="connsiteY16" fmla="*/ 464620 h 2110098"/>
                <a:gd name="connsiteX17" fmla="*/ 2849623 w 3677883"/>
                <a:gd name="connsiteY17" fmla="*/ 481185 h 2110098"/>
                <a:gd name="connsiteX18" fmla="*/ 2827536 w 3677883"/>
                <a:gd name="connsiteY18" fmla="*/ 503272 h 2110098"/>
                <a:gd name="connsiteX19" fmla="*/ 2822014 w 3677883"/>
                <a:gd name="connsiteY19" fmla="*/ 519837 h 2110098"/>
                <a:gd name="connsiteX20" fmla="*/ 2794405 w 3677883"/>
                <a:gd name="connsiteY20" fmla="*/ 541924 h 2110098"/>
                <a:gd name="connsiteX21" fmla="*/ 2766796 w 3677883"/>
                <a:gd name="connsiteY21" fmla="*/ 569533 h 2110098"/>
                <a:gd name="connsiteX22" fmla="*/ 2750231 w 3677883"/>
                <a:gd name="connsiteY22" fmla="*/ 602663 h 2110098"/>
                <a:gd name="connsiteX23" fmla="*/ 2733666 w 3677883"/>
                <a:gd name="connsiteY23" fmla="*/ 613707 h 2110098"/>
                <a:gd name="connsiteX24" fmla="*/ 2711579 w 3677883"/>
                <a:gd name="connsiteY24" fmla="*/ 630272 h 2110098"/>
                <a:gd name="connsiteX25" fmla="*/ 2683970 w 3677883"/>
                <a:gd name="connsiteY25" fmla="*/ 663402 h 2110098"/>
                <a:gd name="connsiteX26" fmla="*/ 2661883 w 3677883"/>
                <a:gd name="connsiteY26" fmla="*/ 674446 h 2110098"/>
                <a:gd name="connsiteX27" fmla="*/ 2645318 w 3677883"/>
                <a:gd name="connsiteY27" fmla="*/ 685489 h 2110098"/>
                <a:gd name="connsiteX28" fmla="*/ 2634275 w 3677883"/>
                <a:gd name="connsiteY28" fmla="*/ 702054 h 2110098"/>
                <a:gd name="connsiteX29" fmla="*/ 2595623 w 3677883"/>
                <a:gd name="connsiteY29" fmla="*/ 724141 h 2110098"/>
                <a:gd name="connsiteX30" fmla="*/ 2584579 w 3677883"/>
                <a:gd name="connsiteY30" fmla="*/ 740707 h 2110098"/>
                <a:gd name="connsiteX31" fmla="*/ 2568014 w 3677883"/>
                <a:gd name="connsiteY31" fmla="*/ 751750 h 2110098"/>
                <a:gd name="connsiteX32" fmla="*/ 2556970 w 3677883"/>
                <a:gd name="connsiteY32" fmla="*/ 762794 h 2110098"/>
                <a:gd name="connsiteX33" fmla="*/ 2534883 w 3677883"/>
                <a:gd name="connsiteY33" fmla="*/ 779359 h 2110098"/>
                <a:gd name="connsiteX34" fmla="*/ 2490709 w 3677883"/>
                <a:gd name="connsiteY34" fmla="*/ 818011 h 2110098"/>
                <a:gd name="connsiteX35" fmla="*/ 2446536 w 3677883"/>
                <a:gd name="connsiteY35" fmla="*/ 840098 h 2110098"/>
                <a:gd name="connsiteX36" fmla="*/ 2358188 w 3677883"/>
                <a:gd name="connsiteY36" fmla="*/ 900837 h 2110098"/>
                <a:gd name="connsiteX37" fmla="*/ 2341623 w 3677883"/>
                <a:gd name="connsiteY37" fmla="*/ 911881 h 2110098"/>
                <a:gd name="connsiteX38" fmla="*/ 2325057 w 3677883"/>
                <a:gd name="connsiteY38" fmla="*/ 922924 h 2110098"/>
                <a:gd name="connsiteX39" fmla="*/ 2302970 w 3677883"/>
                <a:gd name="connsiteY39" fmla="*/ 939489 h 2110098"/>
                <a:gd name="connsiteX40" fmla="*/ 2280883 w 3677883"/>
                <a:gd name="connsiteY40" fmla="*/ 950533 h 2110098"/>
                <a:gd name="connsiteX41" fmla="*/ 2236709 w 3677883"/>
                <a:gd name="connsiteY41" fmla="*/ 967098 h 2110098"/>
                <a:gd name="connsiteX42" fmla="*/ 2192536 w 3677883"/>
                <a:gd name="connsiteY42" fmla="*/ 1000228 h 2110098"/>
                <a:gd name="connsiteX43" fmla="*/ 2159405 w 3677883"/>
                <a:gd name="connsiteY43" fmla="*/ 1011272 h 2110098"/>
                <a:gd name="connsiteX44" fmla="*/ 2126275 w 3677883"/>
                <a:gd name="connsiteY44" fmla="*/ 1027837 h 2110098"/>
                <a:gd name="connsiteX45" fmla="*/ 2115231 w 3677883"/>
                <a:gd name="connsiteY45" fmla="*/ 1038881 h 2110098"/>
                <a:gd name="connsiteX46" fmla="*/ 2076579 w 3677883"/>
                <a:gd name="connsiteY46" fmla="*/ 1049924 h 2110098"/>
                <a:gd name="connsiteX47" fmla="*/ 2043449 w 3677883"/>
                <a:gd name="connsiteY47" fmla="*/ 1072011 h 2110098"/>
                <a:gd name="connsiteX48" fmla="*/ 2004796 w 3677883"/>
                <a:gd name="connsiteY48" fmla="*/ 1083054 h 2110098"/>
                <a:gd name="connsiteX49" fmla="*/ 1960623 w 3677883"/>
                <a:gd name="connsiteY49" fmla="*/ 1110663 h 2110098"/>
                <a:gd name="connsiteX50" fmla="*/ 1933014 w 3677883"/>
                <a:gd name="connsiteY50" fmla="*/ 1132750 h 2110098"/>
                <a:gd name="connsiteX51" fmla="*/ 1916449 w 3677883"/>
                <a:gd name="connsiteY51" fmla="*/ 1138272 h 2110098"/>
                <a:gd name="connsiteX52" fmla="*/ 1861231 w 3677883"/>
                <a:gd name="connsiteY52" fmla="*/ 1171402 h 2110098"/>
                <a:gd name="connsiteX53" fmla="*/ 1844666 w 3677883"/>
                <a:gd name="connsiteY53" fmla="*/ 1176924 h 2110098"/>
                <a:gd name="connsiteX54" fmla="*/ 1828101 w 3677883"/>
                <a:gd name="connsiteY54" fmla="*/ 1182446 h 2110098"/>
                <a:gd name="connsiteX55" fmla="*/ 1800492 w 3677883"/>
                <a:gd name="connsiteY55" fmla="*/ 1199011 h 2110098"/>
                <a:gd name="connsiteX56" fmla="*/ 1783927 w 3677883"/>
                <a:gd name="connsiteY56" fmla="*/ 1210054 h 2110098"/>
                <a:gd name="connsiteX57" fmla="*/ 1750796 w 3677883"/>
                <a:gd name="connsiteY57" fmla="*/ 1221098 h 2110098"/>
                <a:gd name="connsiteX58" fmla="*/ 1723188 w 3677883"/>
                <a:gd name="connsiteY58" fmla="*/ 1248707 h 2110098"/>
                <a:gd name="connsiteX59" fmla="*/ 1690057 w 3677883"/>
                <a:gd name="connsiteY59" fmla="*/ 1259750 h 2110098"/>
                <a:gd name="connsiteX60" fmla="*/ 1662449 w 3677883"/>
                <a:gd name="connsiteY60" fmla="*/ 1276315 h 2110098"/>
                <a:gd name="connsiteX61" fmla="*/ 1651405 w 3677883"/>
                <a:gd name="connsiteY61" fmla="*/ 1287359 h 2110098"/>
                <a:gd name="connsiteX62" fmla="*/ 1634840 w 3677883"/>
                <a:gd name="connsiteY62" fmla="*/ 1298402 h 2110098"/>
                <a:gd name="connsiteX63" fmla="*/ 1618275 w 3677883"/>
                <a:gd name="connsiteY63" fmla="*/ 1303924 h 2110098"/>
                <a:gd name="connsiteX64" fmla="*/ 1585144 w 3677883"/>
                <a:gd name="connsiteY64" fmla="*/ 1326011 h 2110098"/>
                <a:gd name="connsiteX65" fmla="*/ 1540970 w 3677883"/>
                <a:gd name="connsiteY65" fmla="*/ 1342576 h 2110098"/>
                <a:gd name="connsiteX66" fmla="*/ 1507840 w 3677883"/>
                <a:gd name="connsiteY66" fmla="*/ 1370185 h 2110098"/>
                <a:gd name="connsiteX67" fmla="*/ 1485753 w 3677883"/>
                <a:gd name="connsiteY67" fmla="*/ 1381228 h 2110098"/>
                <a:gd name="connsiteX68" fmla="*/ 1469188 w 3677883"/>
                <a:gd name="connsiteY68" fmla="*/ 1392272 h 2110098"/>
                <a:gd name="connsiteX69" fmla="*/ 1458144 w 3677883"/>
                <a:gd name="connsiteY69" fmla="*/ 1403315 h 2110098"/>
                <a:gd name="connsiteX70" fmla="*/ 1441579 w 3677883"/>
                <a:gd name="connsiteY70" fmla="*/ 1408837 h 2110098"/>
                <a:gd name="connsiteX71" fmla="*/ 1430536 w 3677883"/>
                <a:gd name="connsiteY71" fmla="*/ 1419881 h 2110098"/>
                <a:gd name="connsiteX72" fmla="*/ 1413970 w 3677883"/>
                <a:gd name="connsiteY72" fmla="*/ 1425402 h 2110098"/>
                <a:gd name="connsiteX73" fmla="*/ 1369796 w 3677883"/>
                <a:gd name="connsiteY73" fmla="*/ 1436446 h 2110098"/>
                <a:gd name="connsiteX74" fmla="*/ 1353231 w 3677883"/>
                <a:gd name="connsiteY74" fmla="*/ 1441968 h 2110098"/>
                <a:gd name="connsiteX75" fmla="*/ 1309057 w 3677883"/>
                <a:gd name="connsiteY75" fmla="*/ 1453011 h 2110098"/>
                <a:gd name="connsiteX76" fmla="*/ 1286970 w 3677883"/>
                <a:gd name="connsiteY76" fmla="*/ 1464054 h 2110098"/>
                <a:gd name="connsiteX77" fmla="*/ 1226231 w 3677883"/>
                <a:gd name="connsiteY77" fmla="*/ 1475098 h 2110098"/>
                <a:gd name="connsiteX78" fmla="*/ 1176536 w 3677883"/>
                <a:gd name="connsiteY78" fmla="*/ 1497185 h 2110098"/>
                <a:gd name="connsiteX79" fmla="*/ 1126840 w 3677883"/>
                <a:gd name="connsiteY79" fmla="*/ 1513750 h 2110098"/>
                <a:gd name="connsiteX80" fmla="*/ 1088188 w 3677883"/>
                <a:gd name="connsiteY80" fmla="*/ 1530315 h 2110098"/>
                <a:gd name="connsiteX81" fmla="*/ 1049536 w 3677883"/>
                <a:gd name="connsiteY81" fmla="*/ 1535837 h 2110098"/>
                <a:gd name="connsiteX82" fmla="*/ 1005362 w 3677883"/>
                <a:gd name="connsiteY82" fmla="*/ 1546881 h 2110098"/>
                <a:gd name="connsiteX83" fmla="*/ 983275 w 3677883"/>
                <a:gd name="connsiteY83" fmla="*/ 1552402 h 2110098"/>
                <a:gd name="connsiteX84" fmla="*/ 950144 w 3677883"/>
                <a:gd name="connsiteY84" fmla="*/ 1557924 h 2110098"/>
                <a:gd name="connsiteX85" fmla="*/ 872840 w 3677883"/>
                <a:gd name="connsiteY85" fmla="*/ 1574489 h 2110098"/>
                <a:gd name="connsiteX86" fmla="*/ 850753 w 3677883"/>
                <a:gd name="connsiteY86" fmla="*/ 1580011 h 2110098"/>
                <a:gd name="connsiteX87" fmla="*/ 790014 w 3677883"/>
                <a:gd name="connsiteY87" fmla="*/ 1591054 h 2110098"/>
                <a:gd name="connsiteX88" fmla="*/ 762405 w 3677883"/>
                <a:gd name="connsiteY88" fmla="*/ 1596576 h 2110098"/>
                <a:gd name="connsiteX89" fmla="*/ 729275 w 3677883"/>
                <a:gd name="connsiteY89" fmla="*/ 1602098 h 2110098"/>
                <a:gd name="connsiteX90" fmla="*/ 696144 w 3677883"/>
                <a:gd name="connsiteY90" fmla="*/ 1613141 h 2110098"/>
                <a:gd name="connsiteX91" fmla="*/ 685101 w 3677883"/>
                <a:gd name="connsiteY91" fmla="*/ 1624185 h 2110098"/>
                <a:gd name="connsiteX92" fmla="*/ 646449 w 3677883"/>
                <a:gd name="connsiteY92" fmla="*/ 1635228 h 2110098"/>
                <a:gd name="connsiteX93" fmla="*/ 618840 w 3677883"/>
                <a:gd name="connsiteY93" fmla="*/ 1657315 h 2110098"/>
                <a:gd name="connsiteX94" fmla="*/ 607796 w 3677883"/>
                <a:gd name="connsiteY94" fmla="*/ 1668359 h 2110098"/>
                <a:gd name="connsiteX95" fmla="*/ 591231 w 3677883"/>
                <a:gd name="connsiteY95" fmla="*/ 1673881 h 2110098"/>
                <a:gd name="connsiteX96" fmla="*/ 558101 w 3677883"/>
                <a:gd name="connsiteY96" fmla="*/ 1695968 h 2110098"/>
                <a:gd name="connsiteX97" fmla="*/ 547057 w 3677883"/>
                <a:gd name="connsiteY97" fmla="*/ 1707011 h 2110098"/>
                <a:gd name="connsiteX98" fmla="*/ 530492 w 3677883"/>
                <a:gd name="connsiteY98" fmla="*/ 1712533 h 2110098"/>
                <a:gd name="connsiteX99" fmla="*/ 513927 w 3677883"/>
                <a:gd name="connsiteY99" fmla="*/ 1723576 h 2110098"/>
                <a:gd name="connsiteX100" fmla="*/ 497362 w 3677883"/>
                <a:gd name="connsiteY100" fmla="*/ 1729098 h 2110098"/>
                <a:gd name="connsiteX101" fmla="*/ 480796 w 3677883"/>
                <a:gd name="connsiteY101" fmla="*/ 1740141 h 2110098"/>
                <a:gd name="connsiteX102" fmla="*/ 469753 w 3677883"/>
                <a:gd name="connsiteY102" fmla="*/ 1751185 h 2110098"/>
                <a:gd name="connsiteX103" fmla="*/ 447666 w 3677883"/>
                <a:gd name="connsiteY103" fmla="*/ 1756707 h 2110098"/>
                <a:gd name="connsiteX104" fmla="*/ 436623 w 3677883"/>
                <a:gd name="connsiteY104" fmla="*/ 1773272 h 2110098"/>
                <a:gd name="connsiteX105" fmla="*/ 397970 w 3677883"/>
                <a:gd name="connsiteY105" fmla="*/ 1789837 h 2110098"/>
                <a:gd name="connsiteX106" fmla="*/ 364840 w 3677883"/>
                <a:gd name="connsiteY106" fmla="*/ 1806402 h 2110098"/>
                <a:gd name="connsiteX107" fmla="*/ 304101 w 3677883"/>
                <a:gd name="connsiteY107" fmla="*/ 1822968 h 2110098"/>
                <a:gd name="connsiteX108" fmla="*/ 215753 w 3677883"/>
                <a:gd name="connsiteY108" fmla="*/ 1811924 h 2110098"/>
                <a:gd name="connsiteX109" fmla="*/ 199188 w 3677883"/>
                <a:gd name="connsiteY109" fmla="*/ 1800881 h 2110098"/>
                <a:gd name="connsiteX110" fmla="*/ 116362 w 3677883"/>
                <a:gd name="connsiteY110" fmla="*/ 1789837 h 2110098"/>
                <a:gd name="connsiteX111" fmla="*/ 72188 w 3677883"/>
                <a:gd name="connsiteY111" fmla="*/ 1784315 h 2110098"/>
                <a:gd name="connsiteX112" fmla="*/ 5927 w 3677883"/>
                <a:gd name="connsiteY112" fmla="*/ 1789837 h 2110098"/>
                <a:gd name="connsiteX113" fmla="*/ 405 w 3677883"/>
                <a:gd name="connsiteY113" fmla="*/ 1806402 h 2110098"/>
                <a:gd name="connsiteX114" fmla="*/ 28014 w 3677883"/>
                <a:gd name="connsiteY114" fmla="*/ 1828489 h 2110098"/>
                <a:gd name="connsiteX115" fmla="*/ 182623 w 3677883"/>
                <a:gd name="connsiteY115" fmla="*/ 1834011 h 2110098"/>
                <a:gd name="connsiteX116" fmla="*/ 210231 w 3677883"/>
                <a:gd name="connsiteY116" fmla="*/ 1856098 h 2110098"/>
                <a:gd name="connsiteX117" fmla="*/ 193666 w 3677883"/>
                <a:gd name="connsiteY117" fmla="*/ 1867141 h 2110098"/>
                <a:gd name="connsiteX118" fmla="*/ 182623 w 3677883"/>
                <a:gd name="connsiteY118" fmla="*/ 1878185 h 2110098"/>
                <a:gd name="connsiteX119" fmla="*/ 149492 w 3677883"/>
                <a:gd name="connsiteY119" fmla="*/ 1889228 h 2110098"/>
                <a:gd name="connsiteX120" fmla="*/ 132927 w 3677883"/>
                <a:gd name="connsiteY120" fmla="*/ 1894750 h 2110098"/>
                <a:gd name="connsiteX121" fmla="*/ 105318 w 3677883"/>
                <a:gd name="connsiteY121" fmla="*/ 1900272 h 2110098"/>
                <a:gd name="connsiteX122" fmla="*/ 72188 w 3677883"/>
                <a:gd name="connsiteY122" fmla="*/ 1911315 h 2110098"/>
                <a:gd name="connsiteX123" fmla="*/ 105318 w 3677883"/>
                <a:gd name="connsiteY123" fmla="*/ 1944446 h 2110098"/>
                <a:gd name="connsiteX124" fmla="*/ 132927 w 3677883"/>
                <a:gd name="connsiteY124" fmla="*/ 1972054 h 2110098"/>
                <a:gd name="connsiteX125" fmla="*/ 177101 w 3677883"/>
                <a:gd name="connsiteY125" fmla="*/ 1988620 h 2110098"/>
                <a:gd name="connsiteX126" fmla="*/ 210231 w 3677883"/>
                <a:gd name="connsiteY126" fmla="*/ 2010707 h 2110098"/>
                <a:gd name="connsiteX127" fmla="*/ 243362 w 3677883"/>
                <a:gd name="connsiteY127" fmla="*/ 2021750 h 2110098"/>
                <a:gd name="connsiteX128" fmla="*/ 320666 w 3677883"/>
                <a:gd name="connsiteY128" fmla="*/ 2032794 h 2110098"/>
                <a:gd name="connsiteX129" fmla="*/ 375883 w 3677883"/>
                <a:gd name="connsiteY129" fmla="*/ 2049359 h 2110098"/>
                <a:gd name="connsiteX130" fmla="*/ 414536 w 3677883"/>
                <a:gd name="connsiteY130" fmla="*/ 2054881 h 2110098"/>
                <a:gd name="connsiteX131" fmla="*/ 447666 w 3677883"/>
                <a:gd name="connsiteY131" fmla="*/ 2065924 h 2110098"/>
                <a:gd name="connsiteX132" fmla="*/ 491840 w 3677883"/>
                <a:gd name="connsiteY132" fmla="*/ 2076968 h 2110098"/>
                <a:gd name="connsiteX133" fmla="*/ 558101 w 3677883"/>
                <a:gd name="connsiteY133" fmla="*/ 2082489 h 2110098"/>
                <a:gd name="connsiteX134" fmla="*/ 690623 w 3677883"/>
                <a:gd name="connsiteY134" fmla="*/ 2076968 h 2110098"/>
                <a:gd name="connsiteX135" fmla="*/ 729275 w 3677883"/>
                <a:gd name="connsiteY135" fmla="*/ 2065924 h 2110098"/>
                <a:gd name="connsiteX136" fmla="*/ 767927 w 3677883"/>
                <a:gd name="connsiteY136" fmla="*/ 2060402 h 2110098"/>
                <a:gd name="connsiteX137" fmla="*/ 784492 w 3677883"/>
                <a:gd name="connsiteY137" fmla="*/ 2054881 h 2110098"/>
                <a:gd name="connsiteX138" fmla="*/ 806579 w 3677883"/>
                <a:gd name="connsiteY138" fmla="*/ 2043837 h 2110098"/>
                <a:gd name="connsiteX139" fmla="*/ 839709 w 3677883"/>
                <a:gd name="connsiteY139" fmla="*/ 2038315 h 2110098"/>
                <a:gd name="connsiteX140" fmla="*/ 872840 w 3677883"/>
                <a:gd name="connsiteY140" fmla="*/ 2027272 h 2110098"/>
                <a:gd name="connsiteX141" fmla="*/ 900449 w 3677883"/>
                <a:gd name="connsiteY141" fmla="*/ 2021750 h 2110098"/>
                <a:gd name="connsiteX142" fmla="*/ 955666 w 3677883"/>
                <a:gd name="connsiteY142" fmla="*/ 2027272 h 2110098"/>
                <a:gd name="connsiteX143" fmla="*/ 1010883 w 3677883"/>
                <a:gd name="connsiteY143" fmla="*/ 2038315 h 2110098"/>
                <a:gd name="connsiteX144" fmla="*/ 1060579 w 3677883"/>
                <a:gd name="connsiteY144" fmla="*/ 2032794 h 2110098"/>
                <a:gd name="connsiteX145" fmla="*/ 1071623 w 3677883"/>
                <a:gd name="connsiteY145" fmla="*/ 2016228 h 2110098"/>
                <a:gd name="connsiteX146" fmla="*/ 1093709 w 3677883"/>
                <a:gd name="connsiteY146" fmla="*/ 2005185 h 2110098"/>
                <a:gd name="connsiteX147" fmla="*/ 1121318 w 3677883"/>
                <a:gd name="connsiteY147" fmla="*/ 1999663 h 2110098"/>
                <a:gd name="connsiteX148" fmla="*/ 1165492 w 3677883"/>
                <a:gd name="connsiteY148" fmla="*/ 1983098 h 2110098"/>
                <a:gd name="connsiteX149" fmla="*/ 1275927 w 3677883"/>
                <a:gd name="connsiteY149" fmla="*/ 1988620 h 2110098"/>
                <a:gd name="connsiteX150" fmla="*/ 1303536 w 3677883"/>
                <a:gd name="connsiteY150" fmla="*/ 1994141 h 2110098"/>
                <a:gd name="connsiteX151" fmla="*/ 1364275 w 3677883"/>
                <a:gd name="connsiteY151" fmla="*/ 1999663 h 2110098"/>
                <a:gd name="connsiteX152" fmla="*/ 1557536 w 3677883"/>
                <a:gd name="connsiteY152" fmla="*/ 2005185 h 2110098"/>
                <a:gd name="connsiteX153" fmla="*/ 1574101 w 3677883"/>
                <a:gd name="connsiteY153" fmla="*/ 2016228 h 2110098"/>
                <a:gd name="connsiteX154" fmla="*/ 1596188 w 3677883"/>
                <a:gd name="connsiteY154" fmla="*/ 2043837 h 2110098"/>
                <a:gd name="connsiteX155" fmla="*/ 1612753 w 3677883"/>
                <a:gd name="connsiteY155" fmla="*/ 2049359 h 2110098"/>
                <a:gd name="connsiteX156" fmla="*/ 1623796 w 3677883"/>
                <a:gd name="connsiteY156" fmla="*/ 2065924 h 2110098"/>
                <a:gd name="connsiteX157" fmla="*/ 1634840 w 3677883"/>
                <a:gd name="connsiteY157" fmla="*/ 2104576 h 2110098"/>
                <a:gd name="connsiteX158" fmla="*/ 1651405 w 3677883"/>
                <a:gd name="connsiteY158" fmla="*/ 2110098 h 2110098"/>
                <a:gd name="connsiteX159" fmla="*/ 1662449 w 3677883"/>
                <a:gd name="connsiteY159" fmla="*/ 2071446 h 2110098"/>
                <a:gd name="connsiteX160" fmla="*/ 1667970 w 3677883"/>
                <a:gd name="connsiteY160" fmla="*/ 2043837 h 2110098"/>
                <a:gd name="connsiteX161" fmla="*/ 1701101 w 3677883"/>
                <a:gd name="connsiteY161" fmla="*/ 2005185 h 2110098"/>
                <a:gd name="connsiteX162" fmla="*/ 1723188 w 3677883"/>
                <a:gd name="connsiteY162" fmla="*/ 1983098 h 2110098"/>
                <a:gd name="connsiteX163" fmla="*/ 1734231 w 3677883"/>
                <a:gd name="connsiteY163" fmla="*/ 1972054 h 2110098"/>
                <a:gd name="connsiteX164" fmla="*/ 1750796 w 3677883"/>
                <a:gd name="connsiteY164" fmla="*/ 1961011 h 2110098"/>
                <a:gd name="connsiteX165" fmla="*/ 1772883 w 3677883"/>
                <a:gd name="connsiteY165" fmla="*/ 1938924 h 2110098"/>
                <a:gd name="connsiteX166" fmla="*/ 1789449 w 3677883"/>
                <a:gd name="connsiteY166" fmla="*/ 1933402 h 2110098"/>
                <a:gd name="connsiteX167" fmla="*/ 1806014 w 3677883"/>
                <a:gd name="connsiteY167" fmla="*/ 1922359 h 2110098"/>
                <a:gd name="connsiteX168" fmla="*/ 1817057 w 3677883"/>
                <a:gd name="connsiteY168" fmla="*/ 1911315 h 2110098"/>
                <a:gd name="connsiteX169" fmla="*/ 1833623 w 3677883"/>
                <a:gd name="connsiteY169" fmla="*/ 1905794 h 2110098"/>
                <a:gd name="connsiteX170" fmla="*/ 1839144 w 3677883"/>
                <a:gd name="connsiteY170" fmla="*/ 1933402 h 2110098"/>
                <a:gd name="connsiteX171" fmla="*/ 1828101 w 3677883"/>
                <a:gd name="connsiteY171" fmla="*/ 1955489 h 2110098"/>
                <a:gd name="connsiteX172" fmla="*/ 1822579 w 3677883"/>
                <a:gd name="connsiteY172" fmla="*/ 1972054 h 2110098"/>
                <a:gd name="connsiteX173" fmla="*/ 1800492 w 3677883"/>
                <a:gd name="connsiteY173" fmla="*/ 1999663 h 2110098"/>
                <a:gd name="connsiteX174" fmla="*/ 1806014 w 3677883"/>
                <a:gd name="connsiteY174" fmla="*/ 2038315 h 2110098"/>
                <a:gd name="connsiteX175" fmla="*/ 1828101 w 3677883"/>
                <a:gd name="connsiteY175" fmla="*/ 2027272 h 2110098"/>
                <a:gd name="connsiteX176" fmla="*/ 1850188 w 3677883"/>
                <a:gd name="connsiteY176" fmla="*/ 2005185 h 2110098"/>
                <a:gd name="connsiteX177" fmla="*/ 1872275 w 3677883"/>
                <a:gd name="connsiteY177" fmla="*/ 1983098 h 2110098"/>
                <a:gd name="connsiteX178" fmla="*/ 1883318 w 3677883"/>
                <a:gd name="connsiteY178" fmla="*/ 1972054 h 2110098"/>
                <a:gd name="connsiteX179" fmla="*/ 1905405 w 3677883"/>
                <a:gd name="connsiteY179" fmla="*/ 1938924 h 2110098"/>
                <a:gd name="connsiteX180" fmla="*/ 1927492 w 3677883"/>
                <a:gd name="connsiteY180" fmla="*/ 1916837 h 2110098"/>
                <a:gd name="connsiteX181" fmla="*/ 1949579 w 3677883"/>
                <a:gd name="connsiteY181" fmla="*/ 1889228 h 2110098"/>
                <a:gd name="connsiteX182" fmla="*/ 1971666 w 3677883"/>
                <a:gd name="connsiteY182" fmla="*/ 1845054 h 2110098"/>
                <a:gd name="connsiteX183" fmla="*/ 1977188 w 3677883"/>
                <a:gd name="connsiteY183" fmla="*/ 1828489 h 2110098"/>
                <a:gd name="connsiteX184" fmla="*/ 1999275 w 3677883"/>
                <a:gd name="connsiteY184" fmla="*/ 1795359 h 2110098"/>
                <a:gd name="connsiteX185" fmla="*/ 2004796 w 3677883"/>
                <a:gd name="connsiteY185" fmla="*/ 1778794 h 2110098"/>
                <a:gd name="connsiteX186" fmla="*/ 2015840 w 3677883"/>
                <a:gd name="connsiteY186" fmla="*/ 1767750 h 2110098"/>
                <a:gd name="connsiteX187" fmla="*/ 2032405 w 3677883"/>
                <a:gd name="connsiteY187" fmla="*/ 1745663 h 2110098"/>
                <a:gd name="connsiteX188" fmla="*/ 2054492 w 3677883"/>
                <a:gd name="connsiteY188" fmla="*/ 1723576 h 2110098"/>
                <a:gd name="connsiteX189" fmla="*/ 2076579 w 3677883"/>
                <a:gd name="connsiteY189" fmla="*/ 1712533 h 2110098"/>
                <a:gd name="connsiteX190" fmla="*/ 2115231 w 3677883"/>
                <a:gd name="connsiteY190" fmla="*/ 1690446 h 2110098"/>
                <a:gd name="connsiteX191" fmla="*/ 2148362 w 3677883"/>
                <a:gd name="connsiteY191" fmla="*/ 1679402 h 2110098"/>
                <a:gd name="connsiteX192" fmla="*/ 2164927 w 3677883"/>
                <a:gd name="connsiteY192" fmla="*/ 1668359 h 2110098"/>
                <a:gd name="connsiteX193" fmla="*/ 2198057 w 3677883"/>
                <a:gd name="connsiteY193" fmla="*/ 1657315 h 2110098"/>
                <a:gd name="connsiteX194" fmla="*/ 2214623 w 3677883"/>
                <a:gd name="connsiteY194" fmla="*/ 1651794 h 2110098"/>
                <a:gd name="connsiteX195" fmla="*/ 2242231 w 3677883"/>
                <a:gd name="connsiteY195" fmla="*/ 1646272 h 2110098"/>
                <a:gd name="connsiteX196" fmla="*/ 2258796 w 3677883"/>
                <a:gd name="connsiteY196" fmla="*/ 1640750 h 2110098"/>
                <a:gd name="connsiteX197" fmla="*/ 2308492 w 3677883"/>
                <a:gd name="connsiteY197" fmla="*/ 1629707 h 2110098"/>
                <a:gd name="connsiteX198" fmla="*/ 2385796 w 3677883"/>
                <a:gd name="connsiteY198" fmla="*/ 1613141 h 2110098"/>
                <a:gd name="connsiteX199" fmla="*/ 2463101 w 3677883"/>
                <a:gd name="connsiteY199" fmla="*/ 1585533 h 2110098"/>
                <a:gd name="connsiteX200" fmla="*/ 2479666 w 3677883"/>
                <a:gd name="connsiteY200" fmla="*/ 1574489 h 2110098"/>
                <a:gd name="connsiteX201" fmla="*/ 2507275 w 3677883"/>
                <a:gd name="connsiteY201" fmla="*/ 1552402 h 2110098"/>
                <a:gd name="connsiteX202" fmla="*/ 2534883 w 3677883"/>
                <a:gd name="connsiteY202" fmla="*/ 1546881 h 2110098"/>
                <a:gd name="connsiteX203" fmla="*/ 2562492 w 3677883"/>
                <a:gd name="connsiteY203" fmla="*/ 1524794 h 2110098"/>
                <a:gd name="connsiteX204" fmla="*/ 2617709 w 3677883"/>
                <a:gd name="connsiteY204" fmla="*/ 1508228 h 2110098"/>
                <a:gd name="connsiteX205" fmla="*/ 2639796 w 3677883"/>
                <a:gd name="connsiteY205" fmla="*/ 1497185 h 2110098"/>
                <a:gd name="connsiteX206" fmla="*/ 2689492 w 3677883"/>
                <a:gd name="connsiteY206" fmla="*/ 1480620 h 2110098"/>
                <a:gd name="connsiteX207" fmla="*/ 2728144 w 3677883"/>
                <a:gd name="connsiteY207" fmla="*/ 1469576 h 2110098"/>
                <a:gd name="connsiteX208" fmla="*/ 2750231 w 3677883"/>
                <a:gd name="connsiteY208" fmla="*/ 1453011 h 2110098"/>
                <a:gd name="connsiteX209" fmla="*/ 2766796 w 3677883"/>
                <a:gd name="connsiteY209" fmla="*/ 1436446 h 2110098"/>
                <a:gd name="connsiteX210" fmla="*/ 2816492 w 3677883"/>
                <a:gd name="connsiteY210" fmla="*/ 1414359 h 2110098"/>
                <a:gd name="connsiteX211" fmla="*/ 2871709 w 3677883"/>
                <a:gd name="connsiteY211" fmla="*/ 1364663 h 2110098"/>
                <a:gd name="connsiteX212" fmla="*/ 2893796 w 3677883"/>
                <a:gd name="connsiteY212" fmla="*/ 1353620 h 2110098"/>
                <a:gd name="connsiteX213" fmla="*/ 2904840 w 3677883"/>
                <a:gd name="connsiteY213" fmla="*/ 1337054 h 2110098"/>
                <a:gd name="connsiteX214" fmla="*/ 2949014 w 3677883"/>
                <a:gd name="connsiteY214" fmla="*/ 1326011 h 2110098"/>
                <a:gd name="connsiteX215" fmla="*/ 2998709 w 3677883"/>
                <a:gd name="connsiteY215" fmla="*/ 1303924 h 2110098"/>
                <a:gd name="connsiteX216" fmla="*/ 3042883 w 3677883"/>
                <a:gd name="connsiteY216" fmla="*/ 1281837 h 2110098"/>
                <a:gd name="connsiteX217" fmla="*/ 3087057 w 3677883"/>
                <a:gd name="connsiteY217" fmla="*/ 1270794 h 2110098"/>
                <a:gd name="connsiteX218" fmla="*/ 3125709 w 3677883"/>
                <a:gd name="connsiteY218" fmla="*/ 1259750 h 2110098"/>
                <a:gd name="connsiteX219" fmla="*/ 3318970 w 3677883"/>
                <a:gd name="connsiteY219" fmla="*/ 1259750 h 2110098"/>
                <a:gd name="connsiteX220" fmla="*/ 3335536 w 3677883"/>
                <a:gd name="connsiteY220" fmla="*/ 1248707 h 2110098"/>
                <a:gd name="connsiteX221" fmla="*/ 3341057 w 3677883"/>
                <a:gd name="connsiteY221" fmla="*/ 1072011 h 2110098"/>
                <a:gd name="connsiteX222" fmla="*/ 3330014 w 3677883"/>
                <a:gd name="connsiteY222" fmla="*/ 1055446 h 2110098"/>
                <a:gd name="connsiteX223" fmla="*/ 3318970 w 3677883"/>
                <a:gd name="connsiteY223" fmla="*/ 1022315 h 2110098"/>
                <a:gd name="connsiteX224" fmla="*/ 3313449 w 3677883"/>
                <a:gd name="connsiteY224" fmla="*/ 1005750 h 2110098"/>
                <a:gd name="connsiteX225" fmla="*/ 3324492 w 3677883"/>
                <a:gd name="connsiteY225" fmla="*/ 989185 h 2110098"/>
                <a:gd name="connsiteX226" fmla="*/ 3330014 w 3677883"/>
                <a:gd name="connsiteY226" fmla="*/ 972620 h 2110098"/>
                <a:gd name="connsiteX227" fmla="*/ 3352101 w 3677883"/>
                <a:gd name="connsiteY227" fmla="*/ 939489 h 2110098"/>
                <a:gd name="connsiteX228" fmla="*/ 3363144 w 3677883"/>
                <a:gd name="connsiteY228" fmla="*/ 922924 h 2110098"/>
                <a:gd name="connsiteX229" fmla="*/ 3374188 w 3677883"/>
                <a:gd name="connsiteY229" fmla="*/ 911881 h 2110098"/>
                <a:gd name="connsiteX230" fmla="*/ 3385231 w 3677883"/>
                <a:gd name="connsiteY230" fmla="*/ 895315 h 2110098"/>
                <a:gd name="connsiteX231" fmla="*/ 3390753 w 3677883"/>
                <a:gd name="connsiteY231" fmla="*/ 878750 h 2110098"/>
                <a:gd name="connsiteX232" fmla="*/ 3423883 w 3677883"/>
                <a:gd name="connsiteY232" fmla="*/ 867707 h 2110098"/>
                <a:gd name="connsiteX233" fmla="*/ 3468057 w 3677883"/>
                <a:gd name="connsiteY233" fmla="*/ 856663 h 2110098"/>
                <a:gd name="connsiteX234" fmla="*/ 3490144 w 3677883"/>
                <a:gd name="connsiteY234" fmla="*/ 834576 h 2110098"/>
                <a:gd name="connsiteX235" fmla="*/ 3534318 w 3677883"/>
                <a:gd name="connsiteY235" fmla="*/ 795924 h 2110098"/>
                <a:gd name="connsiteX236" fmla="*/ 3545362 w 3677883"/>
                <a:gd name="connsiteY236" fmla="*/ 779359 h 2110098"/>
                <a:gd name="connsiteX237" fmla="*/ 3567449 w 3677883"/>
                <a:gd name="connsiteY237" fmla="*/ 757272 h 2110098"/>
                <a:gd name="connsiteX238" fmla="*/ 3578492 w 3677883"/>
                <a:gd name="connsiteY238" fmla="*/ 746228 h 2110098"/>
                <a:gd name="connsiteX239" fmla="*/ 3606101 w 3677883"/>
                <a:gd name="connsiteY239" fmla="*/ 718620 h 2110098"/>
                <a:gd name="connsiteX240" fmla="*/ 3617144 w 3677883"/>
                <a:gd name="connsiteY240" fmla="*/ 702054 h 2110098"/>
                <a:gd name="connsiteX241" fmla="*/ 3650275 w 3677883"/>
                <a:gd name="connsiteY241" fmla="*/ 691011 h 2110098"/>
                <a:gd name="connsiteX242" fmla="*/ 3661318 w 3677883"/>
                <a:gd name="connsiteY242" fmla="*/ 674446 h 2110098"/>
                <a:gd name="connsiteX243" fmla="*/ 3672362 w 3677883"/>
                <a:gd name="connsiteY243" fmla="*/ 663402 h 2110098"/>
                <a:gd name="connsiteX244" fmla="*/ 3677883 w 3677883"/>
                <a:gd name="connsiteY244" fmla="*/ 646837 h 2110098"/>
                <a:gd name="connsiteX245" fmla="*/ 3661318 w 3677883"/>
                <a:gd name="connsiteY245" fmla="*/ 613707 h 2110098"/>
                <a:gd name="connsiteX246" fmla="*/ 3639231 w 3677883"/>
                <a:gd name="connsiteY246" fmla="*/ 602663 h 2110098"/>
                <a:gd name="connsiteX247" fmla="*/ 3611623 w 3677883"/>
                <a:gd name="connsiteY247" fmla="*/ 575054 h 2110098"/>
                <a:gd name="connsiteX248" fmla="*/ 3600579 w 3677883"/>
                <a:gd name="connsiteY248" fmla="*/ 564011 h 2110098"/>
                <a:gd name="connsiteX249" fmla="*/ 3584014 w 3677883"/>
                <a:gd name="connsiteY249" fmla="*/ 558489 h 2110098"/>
                <a:gd name="connsiteX250" fmla="*/ 3550883 w 3677883"/>
                <a:gd name="connsiteY250" fmla="*/ 536402 h 2110098"/>
                <a:gd name="connsiteX251" fmla="*/ 3523275 w 3677883"/>
                <a:gd name="connsiteY251" fmla="*/ 514315 h 2110098"/>
                <a:gd name="connsiteX252" fmla="*/ 3484623 w 3677883"/>
                <a:gd name="connsiteY252" fmla="*/ 486707 h 2110098"/>
                <a:gd name="connsiteX253" fmla="*/ 3457014 w 3677883"/>
                <a:gd name="connsiteY253" fmla="*/ 464620 h 2110098"/>
                <a:gd name="connsiteX254" fmla="*/ 3445970 w 3677883"/>
                <a:gd name="connsiteY254" fmla="*/ 453576 h 2110098"/>
                <a:gd name="connsiteX255" fmla="*/ 3429405 w 3677883"/>
                <a:gd name="connsiteY255" fmla="*/ 442533 h 2110098"/>
                <a:gd name="connsiteX256" fmla="*/ 3418362 w 3677883"/>
                <a:gd name="connsiteY256" fmla="*/ 431489 h 2110098"/>
                <a:gd name="connsiteX257" fmla="*/ 3401796 w 3677883"/>
                <a:gd name="connsiteY257" fmla="*/ 425968 h 2110098"/>
                <a:gd name="connsiteX258" fmla="*/ 3385231 w 3677883"/>
                <a:gd name="connsiteY258" fmla="*/ 414924 h 2110098"/>
                <a:gd name="connsiteX259" fmla="*/ 3363144 w 3677883"/>
                <a:gd name="connsiteY259" fmla="*/ 398359 h 2110098"/>
                <a:gd name="connsiteX260" fmla="*/ 3330014 w 3677883"/>
                <a:gd name="connsiteY260" fmla="*/ 387315 h 2110098"/>
                <a:gd name="connsiteX261" fmla="*/ 3307927 w 3677883"/>
                <a:gd name="connsiteY261" fmla="*/ 376272 h 2110098"/>
                <a:gd name="connsiteX262" fmla="*/ 3285840 w 3677883"/>
                <a:gd name="connsiteY262" fmla="*/ 348663 h 2110098"/>
                <a:gd name="connsiteX263" fmla="*/ 3296883 w 3677883"/>
                <a:gd name="connsiteY263" fmla="*/ 265837 h 2110098"/>
                <a:gd name="connsiteX264" fmla="*/ 3280318 w 3677883"/>
                <a:gd name="connsiteY264" fmla="*/ 249272 h 2110098"/>
                <a:gd name="connsiteX265" fmla="*/ 3269275 w 3677883"/>
                <a:gd name="connsiteY265" fmla="*/ 232707 h 2110098"/>
                <a:gd name="connsiteX266" fmla="*/ 3247188 w 3677883"/>
                <a:gd name="connsiteY266" fmla="*/ 216141 h 2110098"/>
                <a:gd name="connsiteX267" fmla="*/ 3219579 w 3677883"/>
                <a:gd name="connsiteY267" fmla="*/ 183011 h 2110098"/>
                <a:gd name="connsiteX268" fmla="*/ 3208536 w 3677883"/>
                <a:gd name="connsiteY268" fmla="*/ 160924 h 2110098"/>
                <a:gd name="connsiteX269" fmla="*/ 3203014 w 3677883"/>
                <a:gd name="connsiteY269" fmla="*/ 122272 h 2110098"/>
                <a:gd name="connsiteX270" fmla="*/ 3197492 w 3677883"/>
                <a:gd name="connsiteY270" fmla="*/ 6315 h 2110098"/>
                <a:gd name="connsiteX271" fmla="*/ 3142275 w 3677883"/>
                <a:gd name="connsiteY271" fmla="*/ 11837 h 2110098"/>
                <a:gd name="connsiteX272" fmla="*/ 3120188 w 3677883"/>
                <a:gd name="connsiteY272" fmla="*/ 17359 h 2110098"/>
                <a:gd name="connsiteX273" fmla="*/ 3103623 w 3677883"/>
                <a:gd name="connsiteY273" fmla="*/ 22881 h 2110098"/>
                <a:gd name="connsiteX274" fmla="*/ 3098101 w 3677883"/>
                <a:gd name="connsiteY274" fmla="*/ 39446 h 211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</a:cxnLst>
              <a:rect l="l" t="t" r="r" b="b"/>
              <a:pathLst>
                <a:path w="3677883" h="2110098">
                  <a:moveTo>
                    <a:pt x="3098101" y="39446"/>
                  </a:moveTo>
                  <a:lnTo>
                    <a:pt x="3098101" y="39446"/>
                  </a:lnTo>
                  <a:cubicBezTo>
                    <a:pt x="3093193" y="68896"/>
                    <a:pt x="3083287" y="144624"/>
                    <a:pt x="3070492" y="183011"/>
                  </a:cubicBezTo>
                  <a:lnTo>
                    <a:pt x="3059449" y="216141"/>
                  </a:lnTo>
                  <a:cubicBezTo>
                    <a:pt x="3057608" y="221663"/>
                    <a:pt x="3057156" y="227864"/>
                    <a:pt x="3053927" y="232707"/>
                  </a:cubicBezTo>
                  <a:cubicBezTo>
                    <a:pt x="3046565" y="243750"/>
                    <a:pt x="3041225" y="256452"/>
                    <a:pt x="3031840" y="265837"/>
                  </a:cubicBezTo>
                  <a:cubicBezTo>
                    <a:pt x="3028159" y="269518"/>
                    <a:pt x="3024048" y="272816"/>
                    <a:pt x="3020796" y="276881"/>
                  </a:cubicBezTo>
                  <a:cubicBezTo>
                    <a:pt x="3016650" y="282063"/>
                    <a:pt x="3013899" y="288264"/>
                    <a:pt x="3009753" y="293446"/>
                  </a:cubicBezTo>
                  <a:cubicBezTo>
                    <a:pt x="3006501" y="297511"/>
                    <a:pt x="3001961" y="300424"/>
                    <a:pt x="2998709" y="304489"/>
                  </a:cubicBezTo>
                  <a:cubicBezTo>
                    <a:pt x="2994563" y="309671"/>
                    <a:pt x="2992036" y="316060"/>
                    <a:pt x="2987666" y="321054"/>
                  </a:cubicBezTo>
                  <a:cubicBezTo>
                    <a:pt x="2979096" y="330849"/>
                    <a:pt x="2969260" y="339460"/>
                    <a:pt x="2960057" y="348663"/>
                  </a:cubicBezTo>
                  <a:lnTo>
                    <a:pt x="2937970" y="370750"/>
                  </a:lnTo>
                  <a:lnTo>
                    <a:pt x="2921405" y="381794"/>
                  </a:lnTo>
                  <a:cubicBezTo>
                    <a:pt x="2907525" y="423433"/>
                    <a:pt x="2927863" y="373720"/>
                    <a:pt x="2899318" y="409402"/>
                  </a:cubicBezTo>
                  <a:cubicBezTo>
                    <a:pt x="2895682" y="413947"/>
                    <a:pt x="2896399" y="420762"/>
                    <a:pt x="2893796" y="425968"/>
                  </a:cubicBezTo>
                  <a:cubicBezTo>
                    <a:pt x="2890828" y="431904"/>
                    <a:pt x="2887072" y="437494"/>
                    <a:pt x="2882753" y="442533"/>
                  </a:cubicBezTo>
                  <a:cubicBezTo>
                    <a:pt x="2875977" y="450438"/>
                    <a:pt x="2866441" y="455957"/>
                    <a:pt x="2860666" y="464620"/>
                  </a:cubicBezTo>
                  <a:cubicBezTo>
                    <a:pt x="2856985" y="470142"/>
                    <a:pt x="2853942" y="476146"/>
                    <a:pt x="2849623" y="481185"/>
                  </a:cubicBezTo>
                  <a:cubicBezTo>
                    <a:pt x="2842847" y="489090"/>
                    <a:pt x="2827536" y="503272"/>
                    <a:pt x="2827536" y="503272"/>
                  </a:cubicBezTo>
                  <a:cubicBezTo>
                    <a:pt x="2825695" y="508794"/>
                    <a:pt x="2825009" y="514846"/>
                    <a:pt x="2822014" y="519837"/>
                  </a:cubicBezTo>
                  <a:cubicBezTo>
                    <a:pt x="2815214" y="531170"/>
                    <a:pt x="2803911" y="533607"/>
                    <a:pt x="2794405" y="541924"/>
                  </a:cubicBezTo>
                  <a:cubicBezTo>
                    <a:pt x="2784610" y="550494"/>
                    <a:pt x="2772616" y="557892"/>
                    <a:pt x="2766796" y="569533"/>
                  </a:cubicBezTo>
                  <a:cubicBezTo>
                    <a:pt x="2761274" y="580576"/>
                    <a:pt x="2757639" y="592785"/>
                    <a:pt x="2750231" y="602663"/>
                  </a:cubicBezTo>
                  <a:cubicBezTo>
                    <a:pt x="2746249" y="607972"/>
                    <a:pt x="2739066" y="609850"/>
                    <a:pt x="2733666" y="613707"/>
                  </a:cubicBezTo>
                  <a:cubicBezTo>
                    <a:pt x="2726177" y="619056"/>
                    <a:pt x="2718941" y="624750"/>
                    <a:pt x="2711579" y="630272"/>
                  </a:cubicBezTo>
                  <a:cubicBezTo>
                    <a:pt x="2702772" y="643483"/>
                    <a:pt x="2697500" y="653738"/>
                    <a:pt x="2683970" y="663402"/>
                  </a:cubicBezTo>
                  <a:cubicBezTo>
                    <a:pt x="2677272" y="668186"/>
                    <a:pt x="2669030" y="670362"/>
                    <a:pt x="2661883" y="674446"/>
                  </a:cubicBezTo>
                  <a:cubicBezTo>
                    <a:pt x="2656121" y="677738"/>
                    <a:pt x="2650840" y="681808"/>
                    <a:pt x="2645318" y="685489"/>
                  </a:cubicBezTo>
                  <a:cubicBezTo>
                    <a:pt x="2641637" y="691011"/>
                    <a:pt x="2638967" y="697362"/>
                    <a:pt x="2634275" y="702054"/>
                  </a:cubicBezTo>
                  <a:cubicBezTo>
                    <a:pt x="2626470" y="709859"/>
                    <a:pt x="2604285" y="719810"/>
                    <a:pt x="2595623" y="724141"/>
                  </a:cubicBezTo>
                  <a:cubicBezTo>
                    <a:pt x="2591942" y="729663"/>
                    <a:pt x="2589272" y="736014"/>
                    <a:pt x="2584579" y="740707"/>
                  </a:cubicBezTo>
                  <a:cubicBezTo>
                    <a:pt x="2579887" y="745399"/>
                    <a:pt x="2573196" y="747604"/>
                    <a:pt x="2568014" y="751750"/>
                  </a:cubicBezTo>
                  <a:cubicBezTo>
                    <a:pt x="2563949" y="755002"/>
                    <a:pt x="2560970" y="759461"/>
                    <a:pt x="2556970" y="762794"/>
                  </a:cubicBezTo>
                  <a:cubicBezTo>
                    <a:pt x="2549900" y="768686"/>
                    <a:pt x="2541870" y="773370"/>
                    <a:pt x="2534883" y="779359"/>
                  </a:cubicBezTo>
                  <a:cubicBezTo>
                    <a:pt x="2512324" y="798695"/>
                    <a:pt x="2520884" y="799441"/>
                    <a:pt x="2490709" y="818011"/>
                  </a:cubicBezTo>
                  <a:cubicBezTo>
                    <a:pt x="2476689" y="826639"/>
                    <a:pt x="2460234" y="830966"/>
                    <a:pt x="2446536" y="840098"/>
                  </a:cubicBezTo>
                  <a:cubicBezTo>
                    <a:pt x="2354154" y="901685"/>
                    <a:pt x="2436511" y="846010"/>
                    <a:pt x="2358188" y="900837"/>
                  </a:cubicBezTo>
                  <a:cubicBezTo>
                    <a:pt x="2352751" y="904643"/>
                    <a:pt x="2347145" y="908200"/>
                    <a:pt x="2341623" y="911881"/>
                  </a:cubicBezTo>
                  <a:cubicBezTo>
                    <a:pt x="2336101" y="915562"/>
                    <a:pt x="2330366" y="918942"/>
                    <a:pt x="2325057" y="922924"/>
                  </a:cubicBezTo>
                  <a:cubicBezTo>
                    <a:pt x="2317695" y="928446"/>
                    <a:pt x="2310774" y="934611"/>
                    <a:pt x="2302970" y="939489"/>
                  </a:cubicBezTo>
                  <a:cubicBezTo>
                    <a:pt x="2295990" y="943852"/>
                    <a:pt x="2288449" y="947291"/>
                    <a:pt x="2280883" y="950533"/>
                  </a:cubicBezTo>
                  <a:cubicBezTo>
                    <a:pt x="2263097" y="958155"/>
                    <a:pt x="2255787" y="955651"/>
                    <a:pt x="2236709" y="967098"/>
                  </a:cubicBezTo>
                  <a:cubicBezTo>
                    <a:pt x="2228655" y="971930"/>
                    <a:pt x="2204978" y="994698"/>
                    <a:pt x="2192536" y="1000228"/>
                  </a:cubicBezTo>
                  <a:cubicBezTo>
                    <a:pt x="2181898" y="1004956"/>
                    <a:pt x="2169091" y="1004815"/>
                    <a:pt x="2159405" y="1011272"/>
                  </a:cubicBezTo>
                  <a:cubicBezTo>
                    <a:pt x="2137997" y="1025544"/>
                    <a:pt x="2149136" y="1020216"/>
                    <a:pt x="2126275" y="1027837"/>
                  </a:cubicBezTo>
                  <a:cubicBezTo>
                    <a:pt x="2122594" y="1031518"/>
                    <a:pt x="2119888" y="1036553"/>
                    <a:pt x="2115231" y="1038881"/>
                  </a:cubicBezTo>
                  <a:cubicBezTo>
                    <a:pt x="2086623" y="1053184"/>
                    <a:pt x="2101014" y="1036349"/>
                    <a:pt x="2076579" y="1049924"/>
                  </a:cubicBezTo>
                  <a:cubicBezTo>
                    <a:pt x="2064977" y="1056370"/>
                    <a:pt x="2056325" y="1068792"/>
                    <a:pt x="2043449" y="1072011"/>
                  </a:cubicBezTo>
                  <a:cubicBezTo>
                    <a:pt x="2015715" y="1078945"/>
                    <a:pt x="2028562" y="1075134"/>
                    <a:pt x="2004796" y="1083054"/>
                  </a:cubicBezTo>
                  <a:cubicBezTo>
                    <a:pt x="1977343" y="1110507"/>
                    <a:pt x="1992810" y="1102616"/>
                    <a:pt x="1960623" y="1110663"/>
                  </a:cubicBezTo>
                  <a:cubicBezTo>
                    <a:pt x="1950351" y="1120935"/>
                    <a:pt x="1946946" y="1125784"/>
                    <a:pt x="1933014" y="1132750"/>
                  </a:cubicBezTo>
                  <a:cubicBezTo>
                    <a:pt x="1927808" y="1135353"/>
                    <a:pt x="1921971" y="1136431"/>
                    <a:pt x="1916449" y="1138272"/>
                  </a:cubicBezTo>
                  <a:cubicBezTo>
                    <a:pt x="1886130" y="1168591"/>
                    <a:pt x="1904241" y="1157066"/>
                    <a:pt x="1861231" y="1171402"/>
                  </a:cubicBezTo>
                  <a:lnTo>
                    <a:pt x="1844666" y="1176924"/>
                  </a:lnTo>
                  <a:lnTo>
                    <a:pt x="1828101" y="1182446"/>
                  </a:lnTo>
                  <a:cubicBezTo>
                    <a:pt x="1806530" y="1204015"/>
                    <a:pt x="1829164" y="1184675"/>
                    <a:pt x="1800492" y="1199011"/>
                  </a:cubicBezTo>
                  <a:cubicBezTo>
                    <a:pt x="1794556" y="1201979"/>
                    <a:pt x="1789991" y="1207359"/>
                    <a:pt x="1783927" y="1210054"/>
                  </a:cubicBezTo>
                  <a:cubicBezTo>
                    <a:pt x="1773289" y="1214782"/>
                    <a:pt x="1750796" y="1221098"/>
                    <a:pt x="1750796" y="1221098"/>
                  </a:cubicBezTo>
                  <a:cubicBezTo>
                    <a:pt x="1741593" y="1230301"/>
                    <a:pt x="1735535" y="1244592"/>
                    <a:pt x="1723188" y="1248707"/>
                  </a:cubicBezTo>
                  <a:lnTo>
                    <a:pt x="1690057" y="1259750"/>
                  </a:lnTo>
                  <a:cubicBezTo>
                    <a:pt x="1662078" y="1287732"/>
                    <a:pt x="1698286" y="1254813"/>
                    <a:pt x="1662449" y="1276315"/>
                  </a:cubicBezTo>
                  <a:cubicBezTo>
                    <a:pt x="1657985" y="1278994"/>
                    <a:pt x="1655470" y="1284107"/>
                    <a:pt x="1651405" y="1287359"/>
                  </a:cubicBezTo>
                  <a:cubicBezTo>
                    <a:pt x="1646223" y="1291505"/>
                    <a:pt x="1640776" y="1295434"/>
                    <a:pt x="1634840" y="1298402"/>
                  </a:cubicBezTo>
                  <a:cubicBezTo>
                    <a:pt x="1629634" y="1301005"/>
                    <a:pt x="1623363" y="1301097"/>
                    <a:pt x="1618275" y="1303924"/>
                  </a:cubicBezTo>
                  <a:cubicBezTo>
                    <a:pt x="1606673" y="1310370"/>
                    <a:pt x="1598020" y="1322792"/>
                    <a:pt x="1585144" y="1326011"/>
                  </a:cubicBezTo>
                  <a:cubicBezTo>
                    <a:pt x="1555072" y="1333529"/>
                    <a:pt x="1569845" y="1328139"/>
                    <a:pt x="1540970" y="1342576"/>
                  </a:cubicBezTo>
                  <a:cubicBezTo>
                    <a:pt x="1528369" y="1355178"/>
                    <a:pt x="1525343" y="1359246"/>
                    <a:pt x="1507840" y="1370185"/>
                  </a:cubicBezTo>
                  <a:cubicBezTo>
                    <a:pt x="1500860" y="1374547"/>
                    <a:pt x="1492900" y="1377144"/>
                    <a:pt x="1485753" y="1381228"/>
                  </a:cubicBezTo>
                  <a:cubicBezTo>
                    <a:pt x="1479991" y="1384521"/>
                    <a:pt x="1474370" y="1388126"/>
                    <a:pt x="1469188" y="1392272"/>
                  </a:cubicBezTo>
                  <a:cubicBezTo>
                    <a:pt x="1465123" y="1395524"/>
                    <a:pt x="1462608" y="1400637"/>
                    <a:pt x="1458144" y="1403315"/>
                  </a:cubicBezTo>
                  <a:cubicBezTo>
                    <a:pt x="1453153" y="1406310"/>
                    <a:pt x="1447101" y="1406996"/>
                    <a:pt x="1441579" y="1408837"/>
                  </a:cubicBezTo>
                  <a:cubicBezTo>
                    <a:pt x="1437898" y="1412518"/>
                    <a:pt x="1435000" y="1417203"/>
                    <a:pt x="1430536" y="1419881"/>
                  </a:cubicBezTo>
                  <a:cubicBezTo>
                    <a:pt x="1425545" y="1422876"/>
                    <a:pt x="1419586" y="1423871"/>
                    <a:pt x="1413970" y="1425402"/>
                  </a:cubicBezTo>
                  <a:cubicBezTo>
                    <a:pt x="1399327" y="1429395"/>
                    <a:pt x="1384195" y="1431646"/>
                    <a:pt x="1369796" y="1436446"/>
                  </a:cubicBezTo>
                  <a:cubicBezTo>
                    <a:pt x="1364274" y="1438287"/>
                    <a:pt x="1358846" y="1440437"/>
                    <a:pt x="1353231" y="1441968"/>
                  </a:cubicBezTo>
                  <a:cubicBezTo>
                    <a:pt x="1338588" y="1445962"/>
                    <a:pt x="1322633" y="1446224"/>
                    <a:pt x="1309057" y="1453011"/>
                  </a:cubicBezTo>
                  <a:cubicBezTo>
                    <a:pt x="1301695" y="1456692"/>
                    <a:pt x="1294779" y="1461451"/>
                    <a:pt x="1286970" y="1464054"/>
                  </a:cubicBezTo>
                  <a:cubicBezTo>
                    <a:pt x="1279250" y="1466627"/>
                    <a:pt x="1231796" y="1474170"/>
                    <a:pt x="1226231" y="1475098"/>
                  </a:cubicBezTo>
                  <a:cubicBezTo>
                    <a:pt x="1177511" y="1507577"/>
                    <a:pt x="1255376" y="1457767"/>
                    <a:pt x="1176536" y="1497185"/>
                  </a:cubicBezTo>
                  <a:cubicBezTo>
                    <a:pt x="1146054" y="1512425"/>
                    <a:pt x="1162520" y="1506614"/>
                    <a:pt x="1126840" y="1513750"/>
                  </a:cubicBezTo>
                  <a:cubicBezTo>
                    <a:pt x="1114863" y="1519739"/>
                    <a:pt x="1101733" y="1527606"/>
                    <a:pt x="1088188" y="1530315"/>
                  </a:cubicBezTo>
                  <a:cubicBezTo>
                    <a:pt x="1075426" y="1532867"/>
                    <a:pt x="1062298" y="1533284"/>
                    <a:pt x="1049536" y="1535837"/>
                  </a:cubicBezTo>
                  <a:cubicBezTo>
                    <a:pt x="1034653" y="1538814"/>
                    <a:pt x="1020087" y="1543200"/>
                    <a:pt x="1005362" y="1546881"/>
                  </a:cubicBezTo>
                  <a:cubicBezTo>
                    <a:pt x="998000" y="1548722"/>
                    <a:pt x="990761" y="1551154"/>
                    <a:pt x="983275" y="1552402"/>
                  </a:cubicBezTo>
                  <a:lnTo>
                    <a:pt x="950144" y="1557924"/>
                  </a:lnTo>
                  <a:cubicBezTo>
                    <a:pt x="900913" y="1577618"/>
                    <a:pt x="942726" y="1563738"/>
                    <a:pt x="872840" y="1574489"/>
                  </a:cubicBezTo>
                  <a:cubicBezTo>
                    <a:pt x="865339" y="1575643"/>
                    <a:pt x="858161" y="1578365"/>
                    <a:pt x="850753" y="1580011"/>
                  </a:cubicBezTo>
                  <a:cubicBezTo>
                    <a:pt x="820051" y="1586834"/>
                    <a:pt x="822995" y="1585058"/>
                    <a:pt x="790014" y="1591054"/>
                  </a:cubicBezTo>
                  <a:cubicBezTo>
                    <a:pt x="780780" y="1592733"/>
                    <a:pt x="771639" y="1594897"/>
                    <a:pt x="762405" y="1596576"/>
                  </a:cubicBezTo>
                  <a:cubicBezTo>
                    <a:pt x="751390" y="1598579"/>
                    <a:pt x="740136" y="1599383"/>
                    <a:pt x="729275" y="1602098"/>
                  </a:cubicBezTo>
                  <a:cubicBezTo>
                    <a:pt x="717982" y="1604921"/>
                    <a:pt x="696144" y="1613141"/>
                    <a:pt x="696144" y="1613141"/>
                  </a:cubicBezTo>
                  <a:cubicBezTo>
                    <a:pt x="692463" y="1616822"/>
                    <a:pt x="689565" y="1621506"/>
                    <a:pt x="685101" y="1624185"/>
                  </a:cubicBezTo>
                  <a:cubicBezTo>
                    <a:pt x="679440" y="1627582"/>
                    <a:pt x="650578" y="1634196"/>
                    <a:pt x="646449" y="1635228"/>
                  </a:cubicBezTo>
                  <a:cubicBezTo>
                    <a:pt x="619783" y="1661894"/>
                    <a:pt x="653669" y="1629452"/>
                    <a:pt x="618840" y="1657315"/>
                  </a:cubicBezTo>
                  <a:cubicBezTo>
                    <a:pt x="614775" y="1660567"/>
                    <a:pt x="612260" y="1665680"/>
                    <a:pt x="607796" y="1668359"/>
                  </a:cubicBezTo>
                  <a:cubicBezTo>
                    <a:pt x="602805" y="1671354"/>
                    <a:pt x="596319" y="1671054"/>
                    <a:pt x="591231" y="1673881"/>
                  </a:cubicBezTo>
                  <a:cubicBezTo>
                    <a:pt x="579629" y="1680327"/>
                    <a:pt x="567486" y="1686583"/>
                    <a:pt x="558101" y="1695968"/>
                  </a:cubicBezTo>
                  <a:cubicBezTo>
                    <a:pt x="554420" y="1699649"/>
                    <a:pt x="551521" y="1704333"/>
                    <a:pt x="547057" y="1707011"/>
                  </a:cubicBezTo>
                  <a:cubicBezTo>
                    <a:pt x="542066" y="1710006"/>
                    <a:pt x="535698" y="1709930"/>
                    <a:pt x="530492" y="1712533"/>
                  </a:cubicBezTo>
                  <a:cubicBezTo>
                    <a:pt x="524556" y="1715501"/>
                    <a:pt x="519863" y="1720608"/>
                    <a:pt x="513927" y="1723576"/>
                  </a:cubicBezTo>
                  <a:cubicBezTo>
                    <a:pt x="508721" y="1726179"/>
                    <a:pt x="502568" y="1726495"/>
                    <a:pt x="497362" y="1729098"/>
                  </a:cubicBezTo>
                  <a:cubicBezTo>
                    <a:pt x="491426" y="1732066"/>
                    <a:pt x="485978" y="1735995"/>
                    <a:pt x="480796" y="1740141"/>
                  </a:cubicBezTo>
                  <a:cubicBezTo>
                    <a:pt x="476731" y="1743393"/>
                    <a:pt x="474409" y="1748857"/>
                    <a:pt x="469753" y="1751185"/>
                  </a:cubicBezTo>
                  <a:cubicBezTo>
                    <a:pt x="462965" y="1754579"/>
                    <a:pt x="455028" y="1754866"/>
                    <a:pt x="447666" y="1756707"/>
                  </a:cubicBezTo>
                  <a:cubicBezTo>
                    <a:pt x="443985" y="1762229"/>
                    <a:pt x="441316" y="1768580"/>
                    <a:pt x="436623" y="1773272"/>
                  </a:cubicBezTo>
                  <a:cubicBezTo>
                    <a:pt x="423913" y="1785982"/>
                    <a:pt x="414865" y="1785613"/>
                    <a:pt x="397970" y="1789837"/>
                  </a:cubicBezTo>
                  <a:cubicBezTo>
                    <a:pt x="375743" y="1812066"/>
                    <a:pt x="400458" y="1791137"/>
                    <a:pt x="364840" y="1806402"/>
                  </a:cubicBezTo>
                  <a:cubicBezTo>
                    <a:pt x="313247" y="1828513"/>
                    <a:pt x="405576" y="1810283"/>
                    <a:pt x="304101" y="1822968"/>
                  </a:cubicBezTo>
                  <a:cubicBezTo>
                    <a:pt x="290393" y="1821913"/>
                    <a:pt x="239592" y="1823844"/>
                    <a:pt x="215753" y="1811924"/>
                  </a:cubicBezTo>
                  <a:cubicBezTo>
                    <a:pt x="209817" y="1808956"/>
                    <a:pt x="205402" y="1803211"/>
                    <a:pt x="199188" y="1800881"/>
                  </a:cubicBezTo>
                  <a:cubicBezTo>
                    <a:pt x="182398" y="1794585"/>
                    <a:pt x="123845" y="1790669"/>
                    <a:pt x="116362" y="1789837"/>
                  </a:cubicBezTo>
                  <a:cubicBezTo>
                    <a:pt x="101614" y="1788198"/>
                    <a:pt x="86913" y="1786156"/>
                    <a:pt x="72188" y="1784315"/>
                  </a:cubicBezTo>
                  <a:cubicBezTo>
                    <a:pt x="50101" y="1786156"/>
                    <a:pt x="27110" y="1783319"/>
                    <a:pt x="5927" y="1789837"/>
                  </a:cubicBezTo>
                  <a:cubicBezTo>
                    <a:pt x="364" y="1791549"/>
                    <a:pt x="-737" y="1800695"/>
                    <a:pt x="405" y="1806402"/>
                  </a:cubicBezTo>
                  <a:cubicBezTo>
                    <a:pt x="1616" y="1812455"/>
                    <a:pt x="25633" y="1826902"/>
                    <a:pt x="28014" y="1828489"/>
                  </a:cubicBezTo>
                  <a:cubicBezTo>
                    <a:pt x="91598" y="1815774"/>
                    <a:pt x="72050" y="1817000"/>
                    <a:pt x="182623" y="1834011"/>
                  </a:cubicBezTo>
                  <a:cubicBezTo>
                    <a:pt x="190857" y="1835278"/>
                    <a:pt x="204430" y="1850296"/>
                    <a:pt x="210231" y="1856098"/>
                  </a:cubicBezTo>
                  <a:cubicBezTo>
                    <a:pt x="204709" y="1859779"/>
                    <a:pt x="198848" y="1862995"/>
                    <a:pt x="193666" y="1867141"/>
                  </a:cubicBezTo>
                  <a:cubicBezTo>
                    <a:pt x="189601" y="1870393"/>
                    <a:pt x="187279" y="1875857"/>
                    <a:pt x="182623" y="1878185"/>
                  </a:cubicBezTo>
                  <a:cubicBezTo>
                    <a:pt x="172211" y="1883391"/>
                    <a:pt x="160536" y="1885547"/>
                    <a:pt x="149492" y="1889228"/>
                  </a:cubicBezTo>
                  <a:cubicBezTo>
                    <a:pt x="143970" y="1891069"/>
                    <a:pt x="138634" y="1893608"/>
                    <a:pt x="132927" y="1894750"/>
                  </a:cubicBezTo>
                  <a:cubicBezTo>
                    <a:pt x="123724" y="1896591"/>
                    <a:pt x="114373" y="1897803"/>
                    <a:pt x="105318" y="1900272"/>
                  </a:cubicBezTo>
                  <a:cubicBezTo>
                    <a:pt x="94088" y="1903335"/>
                    <a:pt x="72188" y="1911315"/>
                    <a:pt x="72188" y="1911315"/>
                  </a:cubicBezTo>
                  <a:cubicBezTo>
                    <a:pt x="107999" y="1959063"/>
                    <a:pt x="70089" y="1913621"/>
                    <a:pt x="105318" y="1944446"/>
                  </a:cubicBezTo>
                  <a:cubicBezTo>
                    <a:pt x="115113" y="1953016"/>
                    <a:pt x="120301" y="1968897"/>
                    <a:pt x="132927" y="1972054"/>
                  </a:cubicBezTo>
                  <a:cubicBezTo>
                    <a:pt x="155394" y="1977671"/>
                    <a:pt x="156475" y="1976244"/>
                    <a:pt x="177101" y="1988620"/>
                  </a:cubicBezTo>
                  <a:cubicBezTo>
                    <a:pt x="188482" y="1995449"/>
                    <a:pt x="197640" y="2006510"/>
                    <a:pt x="210231" y="2010707"/>
                  </a:cubicBezTo>
                  <a:cubicBezTo>
                    <a:pt x="221275" y="2014388"/>
                    <a:pt x="231947" y="2019467"/>
                    <a:pt x="243362" y="2021750"/>
                  </a:cubicBezTo>
                  <a:cubicBezTo>
                    <a:pt x="287314" y="2030541"/>
                    <a:pt x="261642" y="2026236"/>
                    <a:pt x="320666" y="2032794"/>
                  </a:cubicBezTo>
                  <a:cubicBezTo>
                    <a:pt x="337951" y="2038555"/>
                    <a:pt x="357527" y="2046021"/>
                    <a:pt x="375883" y="2049359"/>
                  </a:cubicBezTo>
                  <a:cubicBezTo>
                    <a:pt x="388688" y="2051687"/>
                    <a:pt x="401652" y="2053040"/>
                    <a:pt x="414536" y="2054881"/>
                  </a:cubicBezTo>
                  <a:lnTo>
                    <a:pt x="447666" y="2065924"/>
                  </a:lnTo>
                  <a:cubicBezTo>
                    <a:pt x="465247" y="2071784"/>
                    <a:pt x="471242" y="2074545"/>
                    <a:pt x="491840" y="2076968"/>
                  </a:cubicBezTo>
                  <a:cubicBezTo>
                    <a:pt x="513852" y="2079557"/>
                    <a:pt x="536014" y="2080649"/>
                    <a:pt x="558101" y="2082489"/>
                  </a:cubicBezTo>
                  <a:cubicBezTo>
                    <a:pt x="602275" y="2080649"/>
                    <a:pt x="646523" y="2080118"/>
                    <a:pt x="690623" y="2076968"/>
                  </a:cubicBezTo>
                  <a:cubicBezTo>
                    <a:pt x="711962" y="2075444"/>
                    <a:pt x="710414" y="2069696"/>
                    <a:pt x="729275" y="2065924"/>
                  </a:cubicBezTo>
                  <a:cubicBezTo>
                    <a:pt x="742037" y="2063371"/>
                    <a:pt x="755043" y="2062243"/>
                    <a:pt x="767927" y="2060402"/>
                  </a:cubicBezTo>
                  <a:cubicBezTo>
                    <a:pt x="773449" y="2058562"/>
                    <a:pt x="779142" y="2057174"/>
                    <a:pt x="784492" y="2054881"/>
                  </a:cubicBezTo>
                  <a:cubicBezTo>
                    <a:pt x="792058" y="2051639"/>
                    <a:pt x="798695" y="2046202"/>
                    <a:pt x="806579" y="2043837"/>
                  </a:cubicBezTo>
                  <a:cubicBezTo>
                    <a:pt x="817302" y="2040620"/>
                    <a:pt x="828848" y="2041030"/>
                    <a:pt x="839709" y="2038315"/>
                  </a:cubicBezTo>
                  <a:cubicBezTo>
                    <a:pt x="851002" y="2035492"/>
                    <a:pt x="861425" y="2029555"/>
                    <a:pt x="872840" y="2027272"/>
                  </a:cubicBezTo>
                  <a:lnTo>
                    <a:pt x="900449" y="2021750"/>
                  </a:lnTo>
                  <a:cubicBezTo>
                    <a:pt x="918855" y="2023591"/>
                    <a:pt x="937311" y="2024978"/>
                    <a:pt x="955666" y="2027272"/>
                  </a:cubicBezTo>
                  <a:cubicBezTo>
                    <a:pt x="982738" y="2030656"/>
                    <a:pt x="987115" y="2032374"/>
                    <a:pt x="1010883" y="2038315"/>
                  </a:cubicBezTo>
                  <a:cubicBezTo>
                    <a:pt x="1027448" y="2036475"/>
                    <a:pt x="1044915" y="2038490"/>
                    <a:pt x="1060579" y="2032794"/>
                  </a:cubicBezTo>
                  <a:cubicBezTo>
                    <a:pt x="1066816" y="2030526"/>
                    <a:pt x="1066525" y="2020477"/>
                    <a:pt x="1071623" y="2016228"/>
                  </a:cubicBezTo>
                  <a:cubicBezTo>
                    <a:pt x="1077946" y="2010959"/>
                    <a:pt x="1085900" y="2007788"/>
                    <a:pt x="1093709" y="2005185"/>
                  </a:cubicBezTo>
                  <a:cubicBezTo>
                    <a:pt x="1102613" y="2002217"/>
                    <a:pt x="1112348" y="2002423"/>
                    <a:pt x="1121318" y="1999663"/>
                  </a:cubicBezTo>
                  <a:cubicBezTo>
                    <a:pt x="1136349" y="1995038"/>
                    <a:pt x="1150767" y="1988620"/>
                    <a:pt x="1165492" y="1983098"/>
                  </a:cubicBezTo>
                  <a:cubicBezTo>
                    <a:pt x="1202304" y="1984939"/>
                    <a:pt x="1239187" y="1985681"/>
                    <a:pt x="1275927" y="1988620"/>
                  </a:cubicBezTo>
                  <a:cubicBezTo>
                    <a:pt x="1285282" y="1989368"/>
                    <a:pt x="1294223" y="1992977"/>
                    <a:pt x="1303536" y="1994141"/>
                  </a:cubicBezTo>
                  <a:cubicBezTo>
                    <a:pt x="1323709" y="1996662"/>
                    <a:pt x="1343964" y="1998780"/>
                    <a:pt x="1364275" y="1999663"/>
                  </a:cubicBezTo>
                  <a:cubicBezTo>
                    <a:pt x="1428661" y="2002463"/>
                    <a:pt x="1493116" y="2003344"/>
                    <a:pt x="1557536" y="2005185"/>
                  </a:cubicBezTo>
                  <a:cubicBezTo>
                    <a:pt x="1563058" y="2008866"/>
                    <a:pt x="1569409" y="2011535"/>
                    <a:pt x="1574101" y="2016228"/>
                  </a:cubicBezTo>
                  <a:cubicBezTo>
                    <a:pt x="1585391" y="2027519"/>
                    <a:pt x="1582522" y="2035638"/>
                    <a:pt x="1596188" y="2043837"/>
                  </a:cubicBezTo>
                  <a:cubicBezTo>
                    <a:pt x="1601179" y="2046832"/>
                    <a:pt x="1607231" y="2047518"/>
                    <a:pt x="1612753" y="2049359"/>
                  </a:cubicBezTo>
                  <a:cubicBezTo>
                    <a:pt x="1616434" y="2054881"/>
                    <a:pt x="1621182" y="2059824"/>
                    <a:pt x="1623796" y="2065924"/>
                  </a:cubicBezTo>
                  <a:cubicBezTo>
                    <a:pt x="1623904" y="2066175"/>
                    <a:pt x="1632153" y="2101889"/>
                    <a:pt x="1634840" y="2104576"/>
                  </a:cubicBezTo>
                  <a:cubicBezTo>
                    <a:pt x="1638956" y="2108692"/>
                    <a:pt x="1645883" y="2108257"/>
                    <a:pt x="1651405" y="2110098"/>
                  </a:cubicBezTo>
                  <a:cubicBezTo>
                    <a:pt x="1657553" y="2091654"/>
                    <a:pt x="1657828" y="2092243"/>
                    <a:pt x="1662449" y="2071446"/>
                  </a:cubicBezTo>
                  <a:cubicBezTo>
                    <a:pt x="1664485" y="2062284"/>
                    <a:pt x="1664675" y="2052625"/>
                    <a:pt x="1667970" y="2043837"/>
                  </a:cubicBezTo>
                  <a:cubicBezTo>
                    <a:pt x="1673015" y="2030384"/>
                    <a:pt x="1692795" y="2013491"/>
                    <a:pt x="1701101" y="2005185"/>
                  </a:cubicBezTo>
                  <a:lnTo>
                    <a:pt x="1723188" y="1983098"/>
                  </a:lnTo>
                  <a:cubicBezTo>
                    <a:pt x="1726869" y="1979417"/>
                    <a:pt x="1729899" y="1974942"/>
                    <a:pt x="1734231" y="1972054"/>
                  </a:cubicBezTo>
                  <a:cubicBezTo>
                    <a:pt x="1739753" y="1968373"/>
                    <a:pt x="1745757" y="1965330"/>
                    <a:pt x="1750796" y="1961011"/>
                  </a:cubicBezTo>
                  <a:cubicBezTo>
                    <a:pt x="1758701" y="1954235"/>
                    <a:pt x="1763005" y="1942217"/>
                    <a:pt x="1772883" y="1938924"/>
                  </a:cubicBezTo>
                  <a:cubicBezTo>
                    <a:pt x="1778405" y="1937083"/>
                    <a:pt x="1784243" y="1936005"/>
                    <a:pt x="1789449" y="1933402"/>
                  </a:cubicBezTo>
                  <a:cubicBezTo>
                    <a:pt x="1795385" y="1930434"/>
                    <a:pt x="1800832" y="1926505"/>
                    <a:pt x="1806014" y="1922359"/>
                  </a:cubicBezTo>
                  <a:cubicBezTo>
                    <a:pt x="1810079" y="1919107"/>
                    <a:pt x="1812593" y="1913993"/>
                    <a:pt x="1817057" y="1911315"/>
                  </a:cubicBezTo>
                  <a:cubicBezTo>
                    <a:pt x="1822048" y="1908320"/>
                    <a:pt x="1828101" y="1907634"/>
                    <a:pt x="1833623" y="1905794"/>
                  </a:cubicBezTo>
                  <a:cubicBezTo>
                    <a:pt x="1835463" y="1914997"/>
                    <a:pt x="1840180" y="1924075"/>
                    <a:pt x="1839144" y="1933402"/>
                  </a:cubicBezTo>
                  <a:cubicBezTo>
                    <a:pt x="1838235" y="1941583"/>
                    <a:pt x="1831343" y="1947923"/>
                    <a:pt x="1828101" y="1955489"/>
                  </a:cubicBezTo>
                  <a:cubicBezTo>
                    <a:pt x="1825808" y="1960839"/>
                    <a:pt x="1825182" y="1966848"/>
                    <a:pt x="1822579" y="1972054"/>
                  </a:cubicBezTo>
                  <a:cubicBezTo>
                    <a:pt x="1815612" y="1985989"/>
                    <a:pt x="1810767" y="1989389"/>
                    <a:pt x="1800492" y="1999663"/>
                  </a:cubicBezTo>
                  <a:cubicBezTo>
                    <a:pt x="1802333" y="2012547"/>
                    <a:pt x="1796811" y="2029112"/>
                    <a:pt x="1806014" y="2038315"/>
                  </a:cubicBezTo>
                  <a:cubicBezTo>
                    <a:pt x="1811834" y="2044135"/>
                    <a:pt x="1821516" y="2032211"/>
                    <a:pt x="1828101" y="2027272"/>
                  </a:cubicBezTo>
                  <a:cubicBezTo>
                    <a:pt x="1836431" y="2021025"/>
                    <a:pt x="1842826" y="2012547"/>
                    <a:pt x="1850188" y="2005185"/>
                  </a:cubicBezTo>
                  <a:lnTo>
                    <a:pt x="1872275" y="1983098"/>
                  </a:lnTo>
                  <a:cubicBezTo>
                    <a:pt x="1875956" y="1979417"/>
                    <a:pt x="1880430" y="1976386"/>
                    <a:pt x="1883318" y="1972054"/>
                  </a:cubicBezTo>
                  <a:cubicBezTo>
                    <a:pt x="1890680" y="1961011"/>
                    <a:pt x="1896020" y="1948309"/>
                    <a:pt x="1905405" y="1938924"/>
                  </a:cubicBezTo>
                  <a:cubicBezTo>
                    <a:pt x="1912767" y="1931562"/>
                    <a:pt x="1921716" y="1925500"/>
                    <a:pt x="1927492" y="1916837"/>
                  </a:cubicBezTo>
                  <a:cubicBezTo>
                    <a:pt x="1941424" y="1895940"/>
                    <a:pt x="1933844" y="1904965"/>
                    <a:pt x="1949579" y="1889228"/>
                  </a:cubicBezTo>
                  <a:cubicBezTo>
                    <a:pt x="1962269" y="1851159"/>
                    <a:pt x="1952392" y="1864330"/>
                    <a:pt x="1971666" y="1845054"/>
                  </a:cubicBezTo>
                  <a:cubicBezTo>
                    <a:pt x="1973507" y="1839532"/>
                    <a:pt x="1974361" y="1833577"/>
                    <a:pt x="1977188" y="1828489"/>
                  </a:cubicBezTo>
                  <a:cubicBezTo>
                    <a:pt x="1983634" y="1816887"/>
                    <a:pt x="1999275" y="1795359"/>
                    <a:pt x="1999275" y="1795359"/>
                  </a:cubicBezTo>
                  <a:cubicBezTo>
                    <a:pt x="2001115" y="1789837"/>
                    <a:pt x="2001802" y="1783785"/>
                    <a:pt x="2004796" y="1778794"/>
                  </a:cubicBezTo>
                  <a:cubicBezTo>
                    <a:pt x="2007475" y="1774330"/>
                    <a:pt x="2012507" y="1771750"/>
                    <a:pt x="2015840" y="1767750"/>
                  </a:cubicBezTo>
                  <a:cubicBezTo>
                    <a:pt x="2021732" y="1760680"/>
                    <a:pt x="2026345" y="1752589"/>
                    <a:pt x="2032405" y="1745663"/>
                  </a:cubicBezTo>
                  <a:cubicBezTo>
                    <a:pt x="2039261" y="1737827"/>
                    <a:pt x="2045179" y="1728232"/>
                    <a:pt x="2054492" y="1723576"/>
                  </a:cubicBezTo>
                  <a:cubicBezTo>
                    <a:pt x="2061854" y="1719895"/>
                    <a:pt x="2069432" y="1716617"/>
                    <a:pt x="2076579" y="1712533"/>
                  </a:cubicBezTo>
                  <a:cubicBezTo>
                    <a:pt x="2099829" y="1699247"/>
                    <a:pt x="2087412" y="1701574"/>
                    <a:pt x="2115231" y="1690446"/>
                  </a:cubicBezTo>
                  <a:cubicBezTo>
                    <a:pt x="2126039" y="1686123"/>
                    <a:pt x="2138676" y="1685859"/>
                    <a:pt x="2148362" y="1679402"/>
                  </a:cubicBezTo>
                  <a:cubicBezTo>
                    <a:pt x="2153884" y="1675721"/>
                    <a:pt x="2158863" y="1671054"/>
                    <a:pt x="2164927" y="1668359"/>
                  </a:cubicBezTo>
                  <a:cubicBezTo>
                    <a:pt x="2175564" y="1663631"/>
                    <a:pt x="2187014" y="1660996"/>
                    <a:pt x="2198057" y="1657315"/>
                  </a:cubicBezTo>
                  <a:cubicBezTo>
                    <a:pt x="2203579" y="1655474"/>
                    <a:pt x="2208915" y="1652936"/>
                    <a:pt x="2214623" y="1651794"/>
                  </a:cubicBezTo>
                  <a:lnTo>
                    <a:pt x="2242231" y="1646272"/>
                  </a:lnTo>
                  <a:lnTo>
                    <a:pt x="2258796" y="1640750"/>
                  </a:lnTo>
                  <a:lnTo>
                    <a:pt x="2308492" y="1629707"/>
                  </a:lnTo>
                  <a:lnTo>
                    <a:pt x="2385796" y="1613141"/>
                  </a:lnTo>
                  <a:cubicBezTo>
                    <a:pt x="2424761" y="1601452"/>
                    <a:pt x="2434165" y="1602068"/>
                    <a:pt x="2463101" y="1585533"/>
                  </a:cubicBezTo>
                  <a:cubicBezTo>
                    <a:pt x="2468863" y="1582240"/>
                    <a:pt x="2474357" y="1578471"/>
                    <a:pt x="2479666" y="1574489"/>
                  </a:cubicBezTo>
                  <a:cubicBezTo>
                    <a:pt x="2489094" y="1567418"/>
                    <a:pt x="2496734" y="1557673"/>
                    <a:pt x="2507275" y="1552402"/>
                  </a:cubicBezTo>
                  <a:cubicBezTo>
                    <a:pt x="2515669" y="1548205"/>
                    <a:pt x="2525680" y="1548721"/>
                    <a:pt x="2534883" y="1546881"/>
                  </a:cubicBezTo>
                  <a:cubicBezTo>
                    <a:pt x="2544062" y="1537702"/>
                    <a:pt x="2549953" y="1530367"/>
                    <a:pt x="2562492" y="1524794"/>
                  </a:cubicBezTo>
                  <a:cubicBezTo>
                    <a:pt x="2630457" y="1494588"/>
                    <a:pt x="2566315" y="1527501"/>
                    <a:pt x="2617709" y="1508228"/>
                  </a:cubicBezTo>
                  <a:cubicBezTo>
                    <a:pt x="2625416" y="1505338"/>
                    <a:pt x="2632113" y="1500140"/>
                    <a:pt x="2639796" y="1497185"/>
                  </a:cubicBezTo>
                  <a:cubicBezTo>
                    <a:pt x="2656094" y="1490917"/>
                    <a:pt x="2672552" y="1484855"/>
                    <a:pt x="2689492" y="1480620"/>
                  </a:cubicBezTo>
                  <a:cubicBezTo>
                    <a:pt x="2717226" y="1473686"/>
                    <a:pt x="2704380" y="1477498"/>
                    <a:pt x="2728144" y="1469576"/>
                  </a:cubicBezTo>
                  <a:cubicBezTo>
                    <a:pt x="2735506" y="1464054"/>
                    <a:pt x="2743244" y="1459000"/>
                    <a:pt x="2750231" y="1453011"/>
                  </a:cubicBezTo>
                  <a:cubicBezTo>
                    <a:pt x="2756160" y="1447929"/>
                    <a:pt x="2760051" y="1440381"/>
                    <a:pt x="2766796" y="1436446"/>
                  </a:cubicBezTo>
                  <a:cubicBezTo>
                    <a:pt x="2782454" y="1427312"/>
                    <a:pt x="2799927" y="1421721"/>
                    <a:pt x="2816492" y="1414359"/>
                  </a:cubicBezTo>
                  <a:cubicBezTo>
                    <a:pt x="2836564" y="1394287"/>
                    <a:pt x="2848658" y="1379070"/>
                    <a:pt x="2871709" y="1364663"/>
                  </a:cubicBezTo>
                  <a:cubicBezTo>
                    <a:pt x="2878689" y="1360300"/>
                    <a:pt x="2886434" y="1357301"/>
                    <a:pt x="2893796" y="1353620"/>
                  </a:cubicBezTo>
                  <a:cubicBezTo>
                    <a:pt x="2897477" y="1348098"/>
                    <a:pt x="2898904" y="1340022"/>
                    <a:pt x="2904840" y="1337054"/>
                  </a:cubicBezTo>
                  <a:cubicBezTo>
                    <a:pt x="2918415" y="1330266"/>
                    <a:pt x="2935439" y="1332799"/>
                    <a:pt x="2949014" y="1326011"/>
                  </a:cubicBezTo>
                  <a:cubicBezTo>
                    <a:pt x="2987350" y="1306843"/>
                    <a:pt x="2970431" y="1313351"/>
                    <a:pt x="2998709" y="1303924"/>
                  </a:cubicBezTo>
                  <a:cubicBezTo>
                    <a:pt x="3017984" y="1284650"/>
                    <a:pt x="3004815" y="1294527"/>
                    <a:pt x="3042883" y="1281837"/>
                  </a:cubicBezTo>
                  <a:cubicBezTo>
                    <a:pt x="3072484" y="1271970"/>
                    <a:pt x="3047080" y="1279678"/>
                    <a:pt x="3087057" y="1270794"/>
                  </a:cubicBezTo>
                  <a:cubicBezTo>
                    <a:pt x="3107854" y="1266173"/>
                    <a:pt x="3107264" y="1265899"/>
                    <a:pt x="3125709" y="1259750"/>
                  </a:cubicBezTo>
                  <a:cubicBezTo>
                    <a:pt x="3205542" y="1269730"/>
                    <a:pt x="3200920" y="1271555"/>
                    <a:pt x="3318970" y="1259750"/>
                  </a:cubicBezTo>
                  <a:cubicBezTo>
                    <a:pt x="3325573" y="1259090"/>
                    <a:pt x="3330014" y="1252388"/>
                    <a:pt x="3335536" y="1248707"/>
                  </a:cubicBezTo>
                  <a:cubicBezTo>
                    <a:pt x="3354864" y="1171390"/>
                    <a:pt x="3354311" y="1191297"/>
                    <a:pt x="3341057" y="1072011"/>
                  </a:cubicBezTo>
                  <a:cubicBezTo>
                    <a:pt x="3340324" y="1065415"/>
                    <a:pt x="3332709" y="1061510"/>
                    <a:pt x="3330014" y="1055446"/>
                  </a:cubicBezTo>
                  <a:cubicBezTo>
                    <a:pt x="3325286" y="1044808"/>
                    <a:pt x="3322651" y="1033359"/>
                    <a:pt x="3318970" y="1022315"/>
                  </a:cubicBezTo>
                  <a:lnTo>
                    <a:pt x="3313449" y="1005750"/>
                  </a:lnTo>
                  <a:cubicBezTo>
                    <a:pt x="3317130" y="1000228"/>
                    <a:pt x="3321524" y="995121"/>
                    <a:pt x="3324492" y="989185"/>
                  </a:cubicBezTo>
                  <a:cubicBezTo>
                    <a:pt x="3327095" y="983979"/>
                    <a:pt x="3327187" y="977708"/>
                    <a:pt x="3330014" y="972620"/>
                  </a:cubicBezTo>
                  <a:cubicBezTo>
                    <a:pt x="3336460" y="961018"/>
                    <a:pt x="3344739" y="950533"/>
                    <a:pt x="3352101" y="939489"/>
                  </a:cubicBezTo>
                  <a:cubicBezTo>
                    <a:pt x="3355782" y="933967"/>
                    <a:pt x="3358451" y="927616"/>
                    <a:pt x="3363144" y="922924"/>
                  </a:cubicBezTo>
                  <a:cubicBezTo>
                    <a:pt x="3366825" y="919243"/>
                    <a:pt x="3370936" y="915946"/>
                    <a:pt x="3374188" y="911881"/>
                  </a:cubicBezTo>
                  <a:cubicBezTo>
                    <a:pt x="3378334" y="906699"/>
                    <a:pt x="3382263" y="901251"/>
                    <a:pt x="3385231" y="895315"/>
                  </a:cubicBezTo>
                  <a:cubicBezTo>
                    <a:pt x="3387834" y="890109"/>
                    <a:pt x="3386017" y="882133"/>
                    <a:pt x="3390753" y="878750"/>
                  </a:cubicBezTo>
                  <a:cubicBezTo>
                    <a:pt x="3400225" y="871984"/>
                    <a:pt x="3412840" y="871388"/>
                    <a:pt x="3423883" y="867707"/>
                  </a:cubicBezTo>
                  <a:cubicBezTo>
                    <a:pt x="3449354" y="859217"/>
                    <a:pt x="3434739" y="863327"/>
                    <a:pt x="3468057" y="856663"/>
                  </a:cubicBezTo>
                  <a:cubicBezTo>
                    <a:pt x="3475419" y="849301"/>
                    <a:pt x="3481481" y="840351"/>
                    <a:pt x="3490144" y="834576"/>
                  </a:cubicBezTo>
                  <a:cubicBezTo>
                    <a:pt x="3507657" y="822901"/>
                    <a:pt x="3521396" y="815307"/>
                    <a:pt x="3534318" y="795924"/>
                  </a:cubicBezTo>
                  <a:cubicBezTo>
                    <a:pt x="3537999" y="790402"/>
                    <a:pt x="3541043" y="784398"/>
                    <a:pt x="3545362" y="779359"/>
                  </a:cubicBezTo>
                  <a:cubicBezTo>
                    <a:pt x="3552138" y="771454"/>
                    <a:pt x="3560087" y="764634"/>
                    <a:pt x="3567449" y="757272"/>
                  </a:cubicBezTo>
                  <a:cubicBezTo>
                    <a:pt x="3571130" y="753591"/>
                    <a:pt x="3575604" y="750560"/>
                    <a:pt x="3578492" y="746228"/>
                  </a:cubicBezTo>
                  <a:cubicBezTo>
                    <a:pt x="3593217" y="724141"/>
                    <a:pt x="3584014" y="733344"/>
                    <a:pt x="3606101" y="718620"/>
                  </a:cubicBezTo>
                  <a:cubicBezTo>
                    <a:pt x="3609782" y="713098"/>
                    <a:pt x="3611516" y="705571"/>
                    <a:pt x="3617144" y="702054"/>
                  </a:cubicBezTo>
                  <a:cubicBezTo>
                    <a:pt x="3627016" y="695884"/>
                    <a:pt x="3650275" y="691011"/>
                    <a:pt x="3650275" y="691011"/>
                  </a:cubicBezTo>
                  <a:cubicBezTo>
                    <a:pt x="3653956" y="685489"/>
                    <a:pt x="3657172" y="679628"/>
                    <a:pt x="3661318" y="674446"/>
                  </a:cubicBezTo>
                  <a:cubicBezTo>
                    <a:pt x="3664570" y="670381"/>
                    <a:pt x="3669683" y="667866"/>
                    <a:pt x="3672362" y="663402"/>
                  </a:cubicBezTo>
                  <a:cubicBezTo>
                    <a:pt x="3675356" y="658411"/>
                    <a:pt x="3676043" y="652359"/>
                    <a:pt x="3677883" y="646837"/>
                  </a:cubicBezTo>
                  <a:cubicBezTo>
                    <a:pt x="3674114" y="635529"/>
                    <a:pt x="3671200" y="621942"/>
                    <a:pt x="3661318" y="613707"/>
                  </a:cubicBezTo>
                  <a:cubicBezTo>
                    <a:pt x="3654994" y="608437"/>
                    <a:pt x="3646593" y="606344"/>
                    <a:pt x="3639231" y="602663"/>
                  </a:cubicBezTo>
                  <a:cubicBezTo>
                    <a:pt x="3620302" y="574268"/>
                    <a:pt x="3637915" y="596087"/>
                    <a:pt x="3611623" y="575054"/>
                  </a:cubicBezTo>
                  <a:cubicBezTo>
                    <a:pt x="3607558" y="571802"/>
                    <a:pt x="3605043" y="566689"/>
                    <a:pt x="3600579" y="564011"/>
                  </a:cubicBezTo>
                  <a:cubicBezTo>
                    <a:pt x="3595588" y="561016"/>
                    <a:pt x="3589102" y="561316"/>
                    <a:pt x="3584014" y="558489"/>
                  </a:cubicBezTo>
                  <a:cubicBezTo>
                    <a:pt x="3572412" y="552043"/>
                    <a:pt x="3550883" y="536402"/>
                    <a:pt x="3550883" y="536402"/>
                  </a:cubicBezTo>
                  <a:cubicBezTo>
                    <a:pt x="3523975" y="496039"/>
                    <a:pt x="3557219" y="538561"/>
                    <a:pt x="3523275" y="514315"/>
                  </a:cubicBezTo>
                  <a:cubicBezTo>
                    <a:pt x="3477424" y="481564"/>
                    <a:pt x="3522049" y="499181"/>
                    <a:pt x="3484623" y="486707"/>
                  </a:cubicBezTo>
                  <a:cubicBezTo>
                    <a:pt x="3457957" y="460041"/>
                    <a:pt x="3491843" y="492483"/>
                    <a:pt x="3457014" y="464620"/>
                  </a:cubicBezTo>
                  <a:cubicBezTo>
                    <a:pt x="3452949" y="461368"/>
                    <a:pt x="3450035" y="456828"/>
                    <a:pt x="3445970" y="453576"/>
                  </a:cubicBezTo>
                  <a:cubicBezTo>
                    <a:pt x="3440788" y="449430"/>
                    <a:pt x="3434587" y="446679"/>
                    <a:pt x="3429405" y="442533"/>
                  </a:cubicBezTo>
                  <a:cubicBezTo>
                    <a:pt x="3425340" y="439281"/>
                    <a:pt x="3422826" y="434167"/>
                    <a:pt x="3418362" y="431489"/>
                  </a:cubicBezTo>
                  <a:cubicBezTo>
                    <a:pt x="3413371" y="428494"/>
                    <a:pt x="3407318" y="427808"/>
                    <a:pt x="3401796" y="425968"/>
                  </a:cubicBezTo>
                  <a:cubicBezTo>
                    <a:pt x="3396274" y="422287"/>
                    <a:pt x="3390631" y="418781"/>
                    <a:pt x="3385231" y="414924"/>
                  </a:cubicBezTo>
                  <a:cubicBezTo>
                    <a:pt x="3377742" y="409575"/>
                    <a:pt x="3371375" y="402475"/>
                    <a:pt x="3363144" y="398359"/>
                  </a:cubicBezTo>
                  <a:cubicBezTo>
                    <a:pt x="3352732" y="393153"/>
                    <a:pt x="3340426" y="392521"/>
                    <a:pt x="3330014" y="387315"/>
                  </a:cubicBezTo>
                  <a:lnTo>
                    <a:pt x="3307927" y="376272"/>
                  </a:lnTo>
                  <a:cubicBezTo>
                    <a:pt x="3302623" y="370968"/>
                    <a:pt x="3286473" y="356262"/>
                    <a:pt x="3285840" y="348663"/>
                  </a:cubicBezTo>
                  <a:cubicBezTo>
                    <a:pt x="3284714" y="335153"/>
                    <a:pt x="3293919" y="283626"/>
                    <a:pt x="3296883" y="265837"/>
                  </a:cubicBezTo>
                  <a:cubicBezTo>
                    <a:pt x="3291361" y="260315"/>
                    <a:pt x="3285317" y="255271"/>
                    <a:pt x="3280318" y="249272"/>
                  </a:cubicBezTo>
                  <a:cubicBezTo>
                    <a:pt x="3276070" y="244174"/>
                    <a:pt x="3273967" y="237400"/>
                    <a:pt x="3269275" y="232707"/>
                  </a:cubicBezTo>
                  <a:cubicBezTo>
                    <a:pt x="3262768" y="226199"/>
                    <a:pt x="3254550" y="221663"/>
                    <a:pt x="3247188" y="216141"/>
                  </a:cubicBezTo>
                  <a:cubicBezTo>
                    <a:pt x="3213811" y="149389"/>
                    <a:pt x="3258605" y="229843"/>
                    <a:pt x="3219579" y="183011"/>
                  </a:cubicBezTo>
                  <a:cubicBezTo>
                    <a:pt x="3214310" y="176688"/>
                    <a:pt x="3212217" y="168286"/>
                    <a:pt x="3208536" y="160924"/>
                  </a:cubicBezTo>
                  <a:cubicBezTo>
                    <a:pt x="3206695" y="148040"/>
                    <a:pt x="3203941" y="135254"/>
                    <a:pt x="3203014" y="122272"/>
                  </a:cubicBezTo>
                  <a:cubicBezTo>
                    <a:pt x="3200257" y="83674"/>
                    <a:pt x="3216140" y="40221"/>
                    <a:pt x="3197492" y="6315"/>
                  </a:cubicBezTo>
                  <a:cubicBezTo>
                    <a:pt x="3188578" y="-9893"/>
                    <a:pt x="3160681" y="9996"/>
                    <a:pt x="3142275" y="11837"/>
                  </a:cubicBezTo>
                  <a:cubicBezTo>
                    <a:pt x="3134913" y="13678"/>
                    <a:pt x="3127485" y="15274"/>
                    <a:pt x="3120188" y="17359"/>
                  </a:cubicBezTo>
                  <a:cubicBezTo>
                    <a:pt x="3114592" y="18958"/>
                    <a:pt x="3109364" y="21924"/>
                    <a:pt x="3103623" y="22881"/>
                  </a:cubicBezTo>
                  <a:cubicBezTo>
                    <a:pt x="3098176" y="23789"/>
                    <a:pt x="3099021" y="36685"/>
                    <a:pt x="3098101" y="3944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/>
              <a:endParaRPr lang="uk-UA" sz="120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6" name="Google Shape;101;p2"/>
          <p:cNvSpPr txBox="1">
            <a:spLocks noGrp="1"/>
          </p:cNvSpPr>
          <p:nvPr>
            <p:ph type="sldNum" idx="12"/>
          </p:nvPr>
        </p:nvSpPr>
        <p:spPr>
          <a:xfrm>
            <a:off x="11682393" y="6655538"/>
            <a:ext cx="957413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Google Shape;118;p3">
            <a:extLst>
              <a:ext uri="{FF2B5EF4-FFF2-40B4-BE49-F238E27FC236}">
                <a16:creationId xmlns:a16="http://schemas.microsoft.com/office/drawing/2014/main" id="{07F8FD93-AFF3-4E93-9C7C-1445D30D9D9A}"/>
              </a:ext>
            </a:extLst>
          </p:cNvPr>
          <p:cNvSpPr txBox="1"/>
          <p:nvPr/>
        </p:nvSpPr>
        <p:spPr>
          <a:xfrm>
            <a:off x="131750" y="193767"/>
            <a:ext cx="10341640" cy="329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/>
          <a:p>
            <a:pPr lvl="0"/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Коротка інформація про Програму «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Грант від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EU4Business 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для мікробізнесу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– 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Фаза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II</a:t>
            </a: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»</a:t>
            </a:r>
          </a:p>
        </p:txBody>
      </p:sp>
      <p:sp>
        <p:nvSpPr>
          <p:cNvPr id="49" name="Скругленный прямоугольник 131">
            <a:extLst>
              <a:ext uri="{FF2B5EF4-FFF2-40B4-BE49-F238E27FC236}">
                <a16:creationId xmlns:a16="http://schemas.microsoft.com/office/drawing/2014/main" id="{203A0D93-9164-4058-8DFB-870FB24A0654}"/>
              </a:ext>
            </a:extLst>
          </p:cNvPr>
          <p:cNvSpPr/>
          <p:nvPr/>
        </p:nvSpPr>
        <p:spPr>
          <a:xfrm>
            <a:off x="134704" y="3132308"/>
            <a:ext cx="2879999" cy="720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22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F5EA6C6-F9D5-4EDB-AFB1-B0D9687BC4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266" y="2305613"/>
            <a:ext cx="949586" cy="949586"/>
          </a:xfrm>
          <a:prstGeom prst="rect">
            <a:avLst/>
          </a:prstGeom>
          <a:effectLst/>
        </p:spPr>
      </p:pic>
      <p:sp>
        <p:nvSpPr>
          <p:cNvPr id="51" name="Скругленный прямоугольник 142">
            <a:extLst>
              <a:ext uri="{FF2B5EF4-FFF2-40B4-BE49-F238E27FC236}">
                <a16:creationId xmlns:a16="http://schemas.microsoft.com/office/drawing/2014/main" id="{AD7FDDF6-AD8C-4D1A-A148-56DD8738EFEA}"/>
              </a:ext>
            </a:extLst>
          </p:cNvPr>
          <p:cNvSpPr/>
          <p:nvPr/>
        </p:nvSpPr>
        <p:spPr>
          <a:xfrm>
            <a:off x="6115497" y="3132308"/>
            <a:ext cx="1476000" cy="720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22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uk-UA" sz="1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Банки-партнери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3908C92-6369-4C69-8C8F-8D3A7456E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728" y="1029266"/>
            <a:ext cx="949586" cy="949586"/>
          </a:xfrm>
          <a:prstGeom prst="rect">
            <a:avLst/>
          </a:prstGeom>
          <a:effectLst/>
        </p:spPr>
      </p:pic>
      <p:sp>
        <p:nvSpPr>
          <p:cNvPr id="53" name="Скругленный прямоугольник 145">
            <a:extLst>
              <a:ext uri="{FF2B5EF4-FFF2-40B4-BE49-F238E27FC236}">
                <a16:creationId xmlns:a16="http://schemas.microsoft.com/office/drawing/2014/main" id="{16E9C22D-D832-4ED2-BF03-9F789941833D}"/>
              </a:ext>
            </a:extLst>
          </p:cNvPr>
          <p:cNvSpPr/>
          <p:nvPr/>
        </p:nvSpPr>
        <p:spPr>
          <a:xfrm>
            <a:off x="131750" y="4877791"/>
            <a:ext cx="5618809" cy="136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22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Метою Програми є підтримка відновлення та стійкості </a:t>
            </a:r>
            <a:r>
              <a:rPr lang="uk-UA" b="1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мікропідпри-ємств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(МП) у </a:t>
            </a:r>
            <a:r>
              <a:rPr lang="uk-UA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деокупованих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та постраждалих від війни регіонах України шляхом надання 100 підприємцям </a:t>
            </a:r>
            <a:r>
              <a:rPr lang="uk-UA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мікрогрантів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у розмірі 5000 євро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uk-UA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реалізовуватиметься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Фондом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розвитку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підприємництва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через банки-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партнери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Ощадбанк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та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Приватбанк</a:t>
            </a:r>
            <a:endParaRPr lang="uk-UA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Freeform 2000">
            <a:extLst>
              <a:ext uri="{FF2B5EF4-FFF2-40B4-BE49-F238E27FC236}">
                <a16:creationId xmlns:a16="http://schemas.microsoft.com/office/drawing/2014/main" id="{F7C61E10-3A69-4544-ADDE-8FB1B88E7576}"/>
              </a:ext>
            </a:extLst>
          </p:cNvPr>
          <p:cNvSpPr>
            <a:spLocks noEditPoints="1"/>
          </p:cNvSpPr>
          <p:nvPr/>
        </p:nvSpPr>
        <p:spPr bwMode="auto">
          <a:xfrm rot="21131847">
            <a:off x="9383778" y="2655111"/>
            <a:ext cx="360000" cy="360000"/>
          </a:xfrm>
          <a:custGeom>
            <a:avLst/>
            <a:gdLst>
              <a:gd name="T0" fmla="*/ 126 w 252"/>
              <a:gd name="T1" fmla="*/ 242 h 252"/>
              <a:gd name="T2" fmla="*/ 126 w 252"/>
              <a:gd name="T3" fmla="*/ 0 h 252"/>
              <a:gd name="T4" fmla="*/ 252 w 252"/>
              <a:gd name="T5" fmla="*/ 126 h 252"/>
              <a:gd name="T6" fmla="*/ 217 w 252"/>
              <a:gd name="T7" fmla="*/ 116 h 252"/>
              <a:gd name="T8" fmla="*/ 220 w 252"/>
              <a:gd name="T9" fmla="*/ 102 h 252"/>
              <a:gd name="T10" fmla="*/ 205 w 252"/>
              <a:gd name="T11" fmla="*/ 89 h 252"/>
              <a:gd name="T12" fmla="*/ 168 w 252"/>
              <a:gd name="T13" fmla="*/ 96 h 252"/>
              <a:gd name="T14" fmla="*/ 130 w 252"/>
              <a:gd name="T15" fmla="*/ 82 h 252"/>
              <a:gd name="T16" fmla="*/ 33 w 252"/>
              <a:gd name="T17" fmla="*/ 127 h 252"/>
              <a:gd name="T18" fmla="*/ 34 w 252"/>
              <a:gd name="T19" fmla="*/ 141 h 252"/>
              <a:gd name="T20" fmla="*/ 47 w 252"/>
              <a:gd name="T21" fmla="*/ 153 h 252"/>
              <a:gd name="T22" fmla="*/ 34 w 252"/>
              <a:gd name="T23" fmla="*/ 166 h 252"/>
              <a:gd name="T24" fmla="*/ 109 w 252"/>
              <a:gd name="T25" fmla="*/ 191 h 252"/>
              <a:gd name="T26" fmla="*/ 205 w 252"/>
              <a:gd name="T27" fmla="*/ 179 h 252"/>
              <a:gd name="T28" fmla="*/ 168 w 252"/>
              <a:gd name="T29" fmla="*/ 186 h 252"/>
              <a:gd name="T30" fmla="*/ 130 w 252"/>
              <a:gd name="T31" fmla="*/ 172 h 252"/>
              <a:gd name="T32" fmla="*/ 107 w 252"/>
              <a:gd name="T33" fmla="*/ 183 h 252"/>
              <a:gd name="T34" fmla="*/ 106 w 252"/>
              <a:gd name="T35" fmla="*/ 173 h 252"/>
              <a:gd name="T36" fmla="*/ 131 w 252"/>
              <a:gd name="T37" fmla="*/ 163 h 252"/>
              <a:gd name="T38" fmla="*/ 205 w 252"/>
              <a:gd name="T39" fmla="*/ 154 h 252"/>
              <a:gd name="T40" fmla="*/ 137 w 252"/>
              <a:gd name="T41" fmla="*/ 161 h 252"/>
              <a:gd name="T42" fmla="*/ 130 w 252"/>
              <a:gd name="T43" fmla="*/ 154 h 252"/>
              <a:gd name="T44" fmla="*/ 68 w 252"/>
              <a:gd name="T45" fmla="*/ 152 h 252"/>
              <a:gd name="T46" fmla="*/ 58 w 252"/>
              <a:gd name="T47" fmla="*/ 139 h 252"/>
              <a:gd name="T48" fmla="*/ 110 w 252"/>
              <a:gd name="T49" fmla="*/ 156 h 252"/>
              <a:gd name="T50" fmla="*/ 204 w 252"/>
              <a:gd name="T51" fmla="*/ 146 h 252"/>
              <a:gd name="T52" fmla="*/ 217 w 252"/>
              <a:gd name="T53" fmla="*/ 133 h 252"/>
              <a:gd name="T54" fmla="*/ 220 w 252"/>
              <a:gd name="T55" fmla="*/ 119 h 252"/>
              <a:gd name="T56" fmla="*/ 203 w 252"/>
              <a:gd name="T57" fmla="*/ 95 h 252"/>
              <a:gd name="T58" fmla="*/ 168 w 252"/>
              <a:gd name="T59" fmla="*/ 114 h 252"/>
              <a:gd name="T60" fmla="*/ 130 w 252"/>
              <a:gd name="T61" fmla="*/ 100 h 252"/>
              <a:gd name="T62" fmla="*/ 168 w 252"/>
              <a:gd name="T63" fmla="*/ 121 h 252"/>
              <a:gd name="T64" fmla="*/ 205 w 252"/>
              <a:gd name="T65" fmla="*/ 120 h 252"/>
              <a:gd name="T66" fmla="*/ 201 w 252"/>
              <a:gd name="T67" fmla="*/ 124 h 252"/>
              <a:gd name="T68" fmla="*/ 139 w 252"/>
              <a:gd name="T69" fmla="*/ 127 h 252"/>
              <a:gd name="T70" fmla="*/ 133 w 252"/>
              <a:gd name="T71" fmla="*/ 113 h 252"/>
              <a:gd name="T72" fmla="*/ 84 w 252"/>
              <a:gd name="T73" fmla="*/ 128 h 252"/>
              <a:gd name="T74" fmla="*/ 116 w 252"/>
              <a:gd name="T75" fmla="*/ 125 h 252"/>
              <a:gd name="T76" fmla="*/ 205 w 252"/>
              <a:gd name="T77" fmla="*/ 137 h 252"/>
              <a:gd name="T78" fmla="*/ 204 w 252"/>
              <a:gd name="T79" fmla="*/ 139 h 252"/>
              <a:gd name="T80" fmla="*/ 202 w 252"/>
              <a:gd name="T81" fmla="*/ 141 h 252"/>
              <a:gd name="T82" fmla="*/ 168 w 252"/>
              <a:gd name="T83" fmla="*/ 150 h 252"/>
              <a:gd name="T84" fmla="*/ 136 w 252"/>
              <a:gd name="T85" fmla="*/ 143 h 252"/>
              <a:gd name="T86" fmla="*/ 131 w 252"/>
              <a:gd name="T87" fmla="*/ 138 h 252"/>
              <a:gd name="T88" fmla="*/ 168 w 252"/>
              <a:gd name="T89" fmla="*/ 139 h 252"/>
              <a:gd name="T90" fmla="*/ 205 w 252"/>
              <a:gd name="T91" fmla="*/ 120 h 252"/>
              <a:gd name="T92" fmla="*/ 205 w 252"/>
              <a:gd name="T93" fmla="*/ 120 h 252"/>
              <a:gd name="T94" fmla="*/ 199 w 252"/>
              <a:gd name="T95" fmla="*/ 78 h 252"/>
              <a:gd name="T96" fmla="*/ 130 w 252"/>
              <a:gd name="T97" fmla="*/ 7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2" h="252">
                <a:moveTo>
                  <a:pt x="126" y="10"/>
                </a:moveTo>
                <a:cubicBezTo>
                  <a:pt x="190" y="10"/>
                  <a:pt x="242" y="62"/>
                  <a:pt x="242" y="126"/>
                </a:cubicBezTo>
                <a:cubicBezTo>
                  <a:pt x="242" y="190"/>
                  <a:pt x="190" y="242"/>
                  <a:pt x="126" y="242"/>
                </a:cubicBezTo>
                <a:cubicBezTo>
                  <a:pt x="62" y="242"/>
                  <a:pt x="10" y="190"/>
                  <a:pt x="10" y="126"/>
                </a:cubicBezTo>
                <a:cubicBezTo>
                  <a:pt x="10" y="62"/>
                  <a:pt x="62" y="10"/>
                  <a:pt x="126" y="10"/>
                </a:cubicBezTo>
                <a:moveTo>
                  <a:pt x="126" y="0"/>
                </a:moveTo>
                <a:cubicBezTo>
                  <a:pt x="56" y="0"/>
                  <a:pt x="0" y="56"/>
                  <a:pt x="0" y="126"/>
                </a:cubicBezTo>
                <a:cubicBezTo>
                  <a:pt x="0" y="196"/>
                  <a:pt x="56" y="252"/>
                  <a:pt x="126" y="252"/>
                </a:cubicBezTo>
                <a:cubicBezTo>
                  <a:pt x="196" y="252"/>
                  <a:pt x="252" y="196"/>
                  <a:pt x="252" y="126"/>
                </a:cubicBezTo>
                <a:cubicBezTo>
                  <a:pt x="252" y="56"/>
                  <a:pt x="196" y="0"/>
                  <a:pt x="126" y="0"/>
                </a:cubicBezTo>
                <a:moveTo>
                  <a:pt x="220" y="119"/>
                </a:moveTo>
                <a:cubicBezTo>
                  <a:pt x="220" y="117"/>
                  <a:pt x="219" y="116"/>
                  <a:pt x="217" y="116"/>
                </a:cubicBezTo>
                <a:cubicBezTo>
                  <a:pt x="205" y="111"/>
                  <a:pt x="205" y="111"/>
                  <a:pt x="205" y="111"/>
                </a:cubicBezTo>
                <a:cubicBezTo>
                  <a:pt x="218" y="105"/>
                  <a:pt x="218" y="105"/>
                  <a:pt x="218" y="105"/>
                </a:cubicBezTo>
                <a:cubicBezTo>
                  <a:pt x="220" y="105"/>
                  <a:pt x="220" y="103"/>
                  <a:pt x="220" y="102"/>
                </a:cubicBezTo>
                <a:cubicBezTo>
                  <a:pt x="220" y="100"/>
                  <a:pt x="219" y="99"/>
                  <a:pt x="218" y="98"/>
                </a:cubicBezTo>
                <a:cubicBezTo>
                  <a:pt x="204" y="93"/>
                  <a:pt x="204" y="93"/>
                  <a:pt x="204" y="93"/>
                </a:cubicBezTo>
                <a:cubicBezTo>
                  <a:pt x="205" y="92"/>
                  <a:pt x="205" y="91"/>
                  <a:pt x="205" y="89"/>
                </a:cubicBezTo>
                <a:cubicBezTo>
                  <a:pt x="205" y="82"/>
                  <a:pt x="205" y="82"/>
                  <a:pt x="205" y="82"/>
                </a:cubicBezTo>
                <a:cubicBezTo>
                  <a:pt x="205" y="85"/>
                  <a:pt x="203" y="88"/>
                  <a:pt x="199" y="90"/>
                </a:cubicBezTo>
                <a:cubicBezTo>
                  <a:pt x="192" y="94"/>
                  <a:pt x="181" y="96"/>
                  <a:pt x="168" y="96"/>
                </a:cubicBezTo>
                <a:cubicBezTo>
                  <a:pt x="156" y="96"/>
                  <a:pt x="146" y="94"/>
                  <a:pt x="139" y="91"/>
                </a:cubicBezTo>
                <a:cubicBezTo>
                  <a:pt x="138" y="91"/>
                  <a:pt x="137" y="90"/>
                  <a:pt x="137" y="90"/>
                </a:cubicBezTo>
                <a:cubicBezTo>
                  <a:pt x="133" y="88"/>
                  <a:pt x="130" y="85"/>
                  <a:pt x="130" y="82"/>
                </a:cubicBezTo>
                <a:cubicBezTo>
                  <a:pt x="130" y="81"/>
                  <a:pt x="131" y="80"/>
                  <a:pt x="131" y="79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3" y="124"/>
                  <a:pt x="33" y="126"/>
                  <a:pt x="33" y="127"/>
                </a:cubicBezTo>
                <a:cubicBezTo>
                  <a:pt x="33" y="129"/>
                  <a:pt x="34" y="130"/>
                  <a:pt x="35" y="131"/>
                </a:cubicBezTo>
                <a:cubicBezTo>
                  <a:pt x="47" y="135"/>
                  <a:pt x="47" y="135"/>
                  <a:pt x="47" y="135"/>
                </a:cubicBezTo>
                <a:cubicBezTo>
                  <a:pt x="34" y="141"/>
                  <a:pt x="34" y="141"/>
                  <a:pt x="34" y="141"/>
                </a:cubicBezTo>
                <a:cubicBezTo>
                  <a:pt x="33" y="142"/>
                  <a:pt x="32" y="143"/>
                  <a:pt x="32" y="145"/>
                </a:cubicBezTo>
                <a:cubicBezTo>
                  <a:pt x="32" y="147"/>
                  <a:pt x="33" y="148"/>
                  <a:pt x="35" y="148"/>
                </a:cubicBezTo>
                <a:cubicBezTo>
                  <a:pt x="47" y="153"/>
                  <a:pt x="47" y="153"/>
                  <a:pt x="47" y="153"/>
                </a:cubicBezTo>
                <a:cubicBezTo>
                  <a:pt x="34" y="159"/>
                  <a:pt x="34" y="159"/>
                  <a:pt x="34" y="159"/>
                </a:cubicBezTo>
                <a:cubicBezTo>
                  <a:pt x="32" y="159"/>
                  <a:pt x="32" y="161"/>
                  <a:pt x="32" y="162"/>
                </a:cubicBezTo>
                <a:cubicBezTo>
                  <a:pt x="32" y="164"/>
                  <a:pt x="33" y="165"/>
                  <a:pt x="34" y="166"/>
                </a:cubicBezTo>
                <a:cubicBezTo>
                  <a:pt x="106" y="191"/>
                  <a:pt x="106" y="191"/>
                  <a:pt x="106" y="191"/>
                </a:cubicBezTo>
                <a:cubicBezTo>
                  <a:pt x="106" y="191"/>
                  <a:pt x="107" y="191"/>
                  <a:pt x="107" y="191"/>
                </a:cubicBezTo>
                <a:cubicBezTo>
                  <a:pt x="108" y="191"/>
                  <a:pt x="108" y="191"/>
                  <a:pt x="109" y="191"/>
                </a:cubicBezTo>
                <a:cubicBezTo>
                  <a:pt x="131" y="181"/>
                  <a:pt x="131" y="181"/>
                  <a:pt x="131" y="181"/>
                </a:cubicBezTo>
                <a:cubicBezTo>
                  <a:pt x="133" y="188"/>
                  <a:pt x="149" y="193"/>
                  <a:pt x="168" y="193"/>
                </a:cubicBezTo>
                <a:cubicBezTo>
                  <a:pt x="188" y="193"/>
                  <a:pt x="205" y="187"/>
                  <a:pt x="205" y="179"/>
                </a:cubicBezTo>
                <a:cubicBezTo>
                  <a:pt x="205" y="171"/>
                  <a:pt x="205" y="171"/>
                  <a:pt x="205" y="171"/>
                </a:cubicBezTo>
                <a:cubicBezTo>
                  <a:pt x="205" y="174"/>
                  <a:pt x="203" y="177"/>
                  <a:pt x="199" y="179"/>
                </a:cubicBezTo>
                <a:cubicBezTo>
                  <a:pt x="192" y="183"/>
                  <a:pt x="181" y="186"/>
                  <a:pt x="168" y="186"/>
                </a:cubicBezTo>
                <a:cubicBezTo>
                  <a:pt x="155" y="186"/>
                  <a:pt x="143" y="183"/>
                  <a:pt x="137" y="179"/>
                </a:cubicBezTo>
                <a:cubicBezTo>
                  <a:pt x="136" y="179"/>
                  <a:pt x="136" y="179"/>
                  <a:pt x="135" y="178"/>
                </a:cubicBezTo>
                <a:cubicBezTo>
                  <a:pt x="132" y="176"/>
                  <a:pt x="131" y="174"/>
                  <a:pt x="130" y="172"/>
                </a:cubicBezTo>
                <a:cubicBezTo>
                  <a:pt x="130" y="172"/>
                  <a:pt x="130" y="172"/>
                  <a:pt x="130" y="171"/>
                </a:cubicBezTo>
                <a:cubicBezTo>
                  <a:pt x="130" y="172"/>
                  <a:pt x="130" y="172"/>
                  <a:pt x="130" y="172"/>
                </a:cubicBezTo>
                <a:cubicBezTo>
                  <a:pt x="107" y="183"/>
                  <a:pt x="107" y="183"/>
                  <a:pt x="107" y="183"/>
                </a:cubicBezTo>
                <a:cubicBezTo>
                  <a:pt x="46" y="162"/>
                  <a:pt x="46" y="162"/>
                  <a:pt x="46" y="162"/>
                </a:cubicBezTo>
                <a:cubicBezTo>
                  <a:pt x="58" y="156"/>
                  <a:pt x="58" y="156"/>
                  <a:pt x="58" y="156"/>
                </a:cubicBezTo>
                <a:cubicBezTo>
                  <a:pt x="106" y="173"/>
                  <a:pt x="106" y="173"/>
                  <a:pt x="106" y="173"/>
                </a:cubicBezTo>
                <a:cubicBezTo>
                  <a:pt x="107" y="173"/>
                  <a:pt x="107" y="173"/>
                  <a:pt x="108" y="173"/>
                </a:cubicBezTo>
                <a:cubicBezTo>
                  <a:pt x="108" y="173"/>
                  <a:pt x="109" y="173"/>
                  <a:pt x="109" y="173"/>
                </a:cubicBezTo>
                <a:cubicBezTo>
                  <a:pt x="131" y="163"/>
                  <a:pt x="131" y="163"/>
                  <a:pt x="131" y="163"/>
                </a:cubicBezTo>
                <a:cubicBezTo>
                  <a:pt x="134" y="170"/>
                  <a:pt x="149" y="175"/>
                  <a:pt x="168" y="175"/>
                </a:cubicBezTo>
                <a:cubicBezTo>
                  <a:pt x="188" y="175"/>
                  <a:pt x="205" y="169"/>
                  <a:pt x="205" y="161"/>
                </a:cubicBezTo>
                <a:cubicBezTo>
                  <a:pt x="205" y="154"/>
                  <a:pt x="205" y="154"/>
                  <a:pt x="205" y="154"/>
                </a:cubicBezTo>
                <a:cubicBezTo>
                  <a:pt x="205" y="156"/>
                  <a:pt x="203" y="159"/>
                  <a:pt x="199" y="161"/>
                </a:cubicBezTo>
                <a:cubicBezTo>
                  <a:pt x="192" y="165"/>
                  <a:pt x="181" y="168"/>
                  <a:pt x="168" y="168"/>
                </a:cubicBezTo>
                <a:cubicBezTo>
                  <a:pt x="155" y="168"/>
                  <a:pt x="143" y="165"/>
                  <a:pt x="137" y="161"/>
                </a:cubicBezTo>
                <a:cubicBezTo>
                  <a:pt x="136" y="161"/>
                  <a:pt x="136" y="161"/>
                  <a:pt x="136" y="161"/>
                </a:cubicBezTo>
                <a:cubicBezTo>
                  <a:pt x="133" y="159"/>
                  <a:pt x="131" y="157"/>
                  <a:pt x="131" y="155"/>
                </a:cubicBezTo>
                <a:cubicBezTo>
                  <a:pt x="131" y="154"/>
                  <a:pt x="130" y="154"/>
                  <a:pt x="130" y="154"/>
                </a:cubicBezTo>
                <a:cubicBezTo>
                  <a:pt x="130" y="155"/>
                  <a:pt x="130" y="155"/>
                  <a:pt x="130" y="155"/>
                </a:cubicBezTo>
                <a:cubicBezTo>
                  <a:pt x="108" y="165"/>
                  <a:pt x="108" y="165"/>
                  <a:pt x="108" y="165"/>
                </a:cubicBezTo>
                <a:cubicBezTo>
                  <a:pt x="68" y="152"/>
                  <a:pt x="68" y="152"/>
                  <a:pt x="68" y="152"/>
                </a:cubicBezTo>
                <a:cubicBezTo>
                  <a:pt x="57" y="148"/>
                  <a:pt x="57" y="148"/>
                  <a:pt x="57" y="148"/>
                </a:cubicBezTo>
                <a:cubicBezTo>
                  <a:pt x="46" y="144"/>
                  <a:pt x="46" y="144"/>
                  <a:pt x="46" y="144"/>
                </a:cubicBezTo>
                <a:cubicBezTo>
                  <a:pt x="58" y="139"/>
                  <a:pt x="58" y="139"/>
                  <a:pt x="58" y="139"/>
                </a:cubicBezTo>
                <a:cubicBezTo>
                  <a:pt x="107" y="156"/>
                  <a:pt x="107" y="156"/>
                  <a:pt x="107" y="156"/>
                </a:cubicBezTo>
                <a:cubicBezTo>
                  <a:pt x="107" y="156"/>
                  <a:pt x="108" y="156"/>
                  <a:pt x="108" y="156"/>
                </a:cubicBezTo>
                <a:cubicBezTo>
                  <a:pt x="109" y="156"/>
                  <a:pt x="109" y="156"/>
                  <a:pt x="110" y="156"/>
                </a:cubicBezTo>
                <a:cubicBezTo>
                  <a:pt x="131" y="146"/>
                  <a:pt x="131" y="146"/>
                  <a:pt x="131" y="146"/>
                </a:cubicBezTo>
                <a:cubicBezTo>
                  <a:pt x="134" y="152"/>
                  <a:pt x="150" y="157"/>
                  <a:pt x="168" y="157"/>
                </a:cubicBezTo>
                <a:cubicBezTo>
                  <a:pt x="185" y="157"/>
                  <a:pt x="200" y="153"/>
                  <a:pt x="204" y="146"/>
                </a:cubicBezTo>
                <a:cubicBezTo>
                  <a:pt x="217" y="140"/>
                  <a:pt x="217" y="140"/>
                  <a:pt x="217" y="140"/>
                </a:cubicBezTo>
                <a:cubicBezTo>
                  <a:pt x="219" y="140"/>
                  <a:pt x="219" y="138"/>
                  <a:pt x="219" y="137"/>
                </a:cubicBezTo>
                <a:cubicBezTo>
                  <a:pt x="219" y="135"/>
                  <a:pt x="218" y="134"/>
                  <a:pt x="217" y="133"/>
                </a:cubicBezTo>
                <a:cubicBezTo>
                  <a:pt x="205" y="129"/>
                  <a:pt x="205" y="129"/>
                  <a:pt x="205" y="129"/>
                </a:cubicBezTo>
                <a:cubicBezTo>
                  <a:pt x="218" y="123"/>
                  <a:pt x="218" y="123"/>
                  <a:pt x="218" y="123"/>
                </a:cubicBezTo>
                <a:cubicBezTo>
                  <a:pt x="219" y="122"/>
                  <a:pt x="220" y="121"/>
                  <a:pt x="220" y="119"/>
                </a:cubicBezTo>
                <a:moveTo>
                  <a:pt x="133" y="95"/>
                </a:moveTo>
                <a:cubicBezTo>
                  <a:pt x="139" y="100"/>
                  <a:pt x="152" y="104"/>
                  <a:pt x="168" y="104"/>
                </a:cubicBezTo>
                <a:cubicBezTo>
                  <a:pt x="184" y="104"/>
                  <a:pt x="197" y="100"/>
                  <a:pt x="203" y="95"/>
                </a:cubicBezTo>
                <a:cubicBezTo>
                  <a:pt x="204" y="96"/>
                  <a:pt x="205" y="98"/>
                  <a:pt x="205" y="100"/>
                </a:cubicBezTo>
                <a:cubicBezTo>
                  <a:pt x="205" y="103"/>
                  <a:pt x="203" y="105"/>
                  <a:pt x="199" y="108"/>
                </a:cubicBezTo>
                <a:cubicBezTo>
                  <a:pt x="192" y="111"/>
                  <a:pt x="181" y="114"/>
                  <a:pt x="168" y="114"/>
                </a:cubicBezTo>
                <a:cubicBezTo>
                  <a:pt x="156" y="114"/>
                  <a:pt x="146" y="112"/>
                  <a:pt x="139" y="109"/>
                </a:cubicBezTo>
                <a:cubicBezTo>
                  <a:pt x="138" y="108"/>
                  <a:pt x="137" y="108"/>
                  <a:pt x="137" y="108"/>
                </a:cubicBezTo>
                <a:cubicBezTo>
                  <a:pt x="133" y="105"/>
                  <a:pt x="130" y="103"/>
                  <a:pt x="130" y="100"/>
                </a:cubicBezTo>
                <a:cubicBezTo>
                  <a:pt x="130" y="98"/>
                  <a:pt x="131" y="96"/>
                  <a:pt x="133" y="95"/>
                </a:cubicBezTo>
                <a:moveTo>
                  <a:pt x="133" y="113"/>
                </a:moveTo>
                <a:cubicBezTo>
                  <a:pt x="139" y="118"/>
                  <a:pt x="152" y="121"/>
                  <a:pt x="168" y="121"/>
                </a:cubicBezTo>
                <a:cubicBezTo>
                  <a:pt x="184" y="121"/>
                  <a:pt x="197" y="118"/>
                  <a:pt x="203" y="113"/>
                </a:cubicBezTo>
                <a:cubicBezTo>
                  <a:pt x="204" y="114"/>
                  <a:pt x="205" y="116"/>
                  <a:pt x="205" y="118"/>
                </a:cubicBezTo>
                <a:cubicBezTo>
                  <a:pt x="205" y="119"/>
                  <a:pt x="205" y="119"/>
                  <a:pt x="205" y="120"/>
                </a:cubicBezTo>
                <a:cubicBezTo>
                  <a:pt x="204" y="121"/>
                  <a:pt x="204" y="122"/>
                  <a:pt x="203" y="122"/>
                </a:cubicBezTo>
                <a:cubicBezTo>
                  <a:pt x="203" y="123"/>
                  <a:pt x="202" y="123"/>
                  <a:pt x="202" y="123"/>
                </a:cubicBezTo>
                <a:cubicBezTo>
                  <a:pt x="202" y="124"/>
                  <a:pt x="202" y="124"/>
                  <a:pt x="201" y="124"/>
                </a:cubicBezTo>
                <a:cubicBezTo>
                  <a:pt x="201" y="125"/>
                  <a:pt x="200" y="125"/>
                  <a:pt x="199" y="126"/>
                </a:cubicBezTo>
                <a:cubicBezTo>
                  <a:pt x="192" y="129"/>
                  <a:pt x="181" y="132"/>
                  <a:pt x="168" y="132"/>
                </a:cubicBezTo>
                <a:cubicBezTo>
                  <a:pt x="156" y="132"/>
                  <a:pt x="146" y="130"/>
                  <a:pt x="139" y="127"/>
                </a:cubicBezTo>
                <a:cubicBezTo>
                  <a:pt x="138" y="126"/>
                  <a:pt x="137" y="126"/>
                  <a:pt x="137" y="126"/>
                </a:cubicBezTo>
                <a:cubicBezTo>
                  <a:pt x="133" y="123"/>
                  <a:pt x="130" y="121"/>
                  <a:pt x="130" y="118"/>
                </a:cubicBezTo>
                <a:cubicBezTo>
                  <a:pt x="130" y="116"/>
                  <a:pt x="131" y="114"/>
                  <a:pt x="133" y="113"/>
                </a:cubicBezTo>
                <a:moveTo>
                  <a:pt x="113" y="128"/>
                </a:moveTo>
                <a:cubicBezTo>
                  <a:pt x="110" y="130"/>
                  <a:pt x="105" y="131"/>
                  <a:pt x="99" y="131"/>
                </a:cubicBezTo>
                <a:cubicBezTo>
                  <a:pt x="93" y="131"/>
                  <a:pt x="87" y="130"/>
                  <a:pt x="84" y="128"/>
                </a:cubicBezTo>
                <a:cubicBezTo>
                  <a:pt x="83" y="127"/>
                  <a:pt x="81" y="126"/>
                  <a:pt x="81" y="125"/>
                </a:cubicBezTo>
                <a:cubicBezTo>
                  <a:pt x="81" y="121"/>
                  <a:pt x="89" y="118"/>
                  <a:pt x="99" y="118"/>
                </a:cubicBezTo>
                <a:cubicBezTo>
                  <a:pt x="108" y="118"/>
                  <a:pt x="116" y="121"/>
                  <a:pt x="116" y="125"/>
                </a:cubicBezTo>
                <a:cubicBezTo>
                  <a:pt x="116" y="126"/>
                  <a:pt x="115" y="127"/>
                  <a:pt x="113" y="128"/>
                </a:cubicBezTo>
                <a:moveTo>
                  <a:pt x="205" y="136"/>
                </a:moveTo>
                <a:cubicBezTo>
                  <a:pt x="205" y="136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8"/>
                  <a:pt x="205" y="138"/>
                  <a:pt x="204" y="139"/>
                </a:cubicBezTo>
                <a:cubicBezTo>
                  <a:pt x="204" y="139"/>
                  <a:pt x="204" y="139"/>
                  <a:pt x="204" y="139"/>
                </a:cubicBezTo>
                <a:cubicBezTo>
                  <a:pt x="204" y="140"/>
                  <a:pt x="203" y="140"/>
                  <a:pt x="203" y="140"/>
                </a:cubicBezTo>
                <a:cubicBezTo>
                  <a:pt x="203" y="141"/>
                  <a:pt x="203" y="141"/>
                  <a:pt x="202" y="141"/>
                </a:cubicBezTo>
                <a:cubicBezTo>
                  <a:pt x="202" y="141"/>
                  <a:pt x="202" y="142"/>
                  <a:pt x="201" y="142"/>
                </a:cubicBezTo>
                <a:cubicBezTo>
                  <a:pt x="201" y="142"/>
                  <a:pt x="200" y="143"/>
                  <a:pt x="199" y="143"/>
                </a:cubicBezTo>
                <a:cubicBezTo>
                  <a:pt x="192" y="147"/>
                  <a:pt x="181" y="150"/>
                  <a:pt x="168" y="150"/>
                </a:cubicBezTo>
                <a:cubicBezTo>
                  <a:pt x="155" y="150"/>
                  <a:pt x="143" y="147"/>
                  <a:pt x="137" y="143"/>
                </a:cubicBezTo>
                <a:cubicBezTo>
                  <a:pt x="136" y="143"/>
                  <a:pt x="136" y="143"/>
                  <a:pt x="136" y="143"/>
                </a:cubicBezTo>
                <a:cubicBezTo>
                  <a:pt x="136" y="143"/>
                  <a:pt x="136" y="143"/>
                  <a:pt x="136" y="143"/>
                </a:cubicBezTo>
                <a:cubicBezTo>
                  <a:pt x="134" y="142"/>
                  <a:pt x="133" y="141"/>
                  <a:pt x="132" y="140"/>
                </a:cubicBezTo>
                <a:cubicBezTo>
                  <a:pt x="132" y="140"/>
                  <a:pt x="132" y="139"/>
                  <a:pt x="132" y="139"/>
                </a:cubicBezTo>
                <a:cubicBezTo>
                  <a:pt x="131" y="139"/>
                  <a:pt x="131" y="138"/>
                  <a:pt x="131" y="138"/>
                </a:cubicBezTo>
                <a:cubicBezTo>
                  <a:pt x="131" y="137"/>
                  <a:pt x="130" y="136"/>
                  <a:pt x="130" y="136"/>
                </a:cubicBezTo>
                <a:cubicBezTo>
                  <a:pt x="130" y="134"/>
                  <a:pt x="131" y="132"/>
                  <a:pt x="133" y="130"/>
                </a:cubicBezTo>
                <a:cubicBezTo>
                  <a:pt x="139" y="136"/>
                  <a:pt x="152" y="139"/>
                  <a:pt x="168" y="139"/>
                </a:cubicBezTo>
                <a:cubicBezTo>
                  <a:pt x="184" y="139"/>
                  <a:pt x="197" y="136"/>
                  <a:pt x="203" y="130"/>
                </a:cubicBezTo>
                <a:cubicBezTo>
                  <a:pt x="204" y="132"/>
                  <a:pt x="205" y="134"/>
                  <a:pt x="205" y="136"/>
                </a:cubicBezTo>
                <a:moveTo>
                  <a:pt x="205" y="120"/>
                </a:moveTo>
                <a:cubicBezTo>
                  <a:pt x="205" y="120"/>
                  <a:pt x="205" y="120"/>
                  <a:pt x="205" y="120"/>
                </a:cubicBezTo>
                <a:cubicBezTo>
                  <a:pt x="206" y="120"/>
                  <a:pt x="206" y="120"/>
                  <a:pt x="206" y="120"/>
                </a:cubicBezTo>
                <a:lnTo>
                  <a:pt x="205" y="120"/>
                </a:lnTo>
                <a:close/>
                <a:moveTo>
                  <a:pt x="137" y="78"/>
                </a:moveTo>
                <a:cubicBezTo>
                  <a:pt x="143" y="82"/>
                  <a:pt x="155" y="85"/>
                  <a:pt x="168" y="85"/>
                </a:cubicBezTo>
                <a:cubicBezTo>
                  <a:pt x="181" y="85"/>
                  <a:pt x="192" y="82"/>
                  <a:pt x="199" y="78"/>
                </a:cubicBezTo>
                <a:cubicBezTo>
                  <a:pt x="203" y="76"/>
                  <a:pt x="205" y="73"/>
                  <a:pt x="205" y="70"/>
                </a:cubicBezTo>
                <a:cubicBezTo>
                  <a:pt x="205" y="63"/>
                  <a:pt x="188" y="56"/>
                  <a:pt x="168" y="56"/>
                </a:cubicBezTo>
                <a:cubicBezTo>
                  <a:pt x="147" y="56"/>
                  <a:pt x="130" y="63"/>
                  <a:pt x="130" y="70"/>
                </a:cubicBezTo>
                <a:cubicBezTo>
                  <a:pt x="130" y="73"/>
                  <a:pt x="133" y="76"/>
                  <a:pt x="137" y="78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Прямоугольник 98">
            <a:extLst>
              <a:ext uri="{FF2B5EF4-FFF2-40B4-BE49-F238E27FC236}">
                <a16:creationId xmlns:a16="http://schemas.microsoft.com/office/drawing/2014/main" id="{81F86892-9D45-46FD-B17D-C5270788FFFD}"/>
              </a:ext>
            </a:extLst>
          </p:cNvPr>
          <p:cNvSpPr/>
          <p:nvPr/>
        </p:nvSpPr>
        <p:spPr>
          <a:xfrm rot="20931759">
            <a:off x="8163524" y="2883976"/>
            <a:ext cx="1296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мікрогранти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Скругленный прямоугольник 134">
            <a:extLst>
              <a:ext uri="{FF2B5EF4-FFF2-40B4-BE49-F238E27FC236}">
                <a16:creationId xmlns:a16="http://schemas.microsoft.com/office/drawing/2014/main" id="{5DA13ECE-25B2-4007-8FDE-DDBE34A14671}"/>
              </a:ext>
            </a:extLst>
          </p:cNvPr>
          <p:cNvSpPr/>
          <p:nvPr/>
        </p:nvSpPr>
        <p:spPr>
          <a:xfrm>
            <a:off x="3845100" y="3132308"/>
            <a:ext cx="1440000" cy="720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22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8" name="Группа 14">
            <a:extLst>
              <a:ext uri="{FF2B5EF4-FFF2-40B4-BE49-F238E27FC236}">
                <a16:creationId xmlns:a16="http://schemas.microsoft.com/office/drawing/2014/main" id="{44309251-16B5-4DFA-B693-A58594AED8D3}"/>
              </a:ext>
            </a:extLst>
          </p:cNvPr>
          <p:cNvGrpSpPr/>
          <p:nvPr/>
        </p:nvGrpSpPr>
        <p:grpSpPr>
          <a:xfrm>
            <a:off x="134705" y="783670"/>
            <a:ext cx="2880000" cy="1755577"/>
            <a:chOff x="104225" y="1081551"/>
            <a:chExt cx="2880000" cy="1755577"/>
          </a:xfrm>
        </p:grpSpPr>
        <p:sp>
          <p:nvSpPr>
            <p:cNvPr id="59" name="Прямоугольник 53">
              <a:extLst>
                <a:ext uri="{FF2B5EF4-FFF2-40B4-BE49-F238E27FC236}">
                  <a16:creationId xmlns:a16="http://schemas.microsoft.com/office/drawing/2014/main" id="{9594C1FD-FF0B-43D1-AF2E-EA42400D2252}"/>
                </a:ext>
              </a:extLst>
            </p:cNvPr>
            <p:cNvSpPr/>
            <p:nvPr/>
          </p:nvSpPr>
          <p:spPr>
            <a:xfrm>
              <a:off x="104225" y="1081551"/>
              <a:ext cx="2880000" cy="1728000"/>
            </a:xfrm>
            <a:prstGeom prst="rect">
              <a:avLst/>
            </a:prstGeom>
            <a:noFill/>
            <a:ln w="2222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>
                <a:lnSpc>
                  <a:spcPct val="80000"/>
                </a:lnSpc>
              </a:pPr>
              <a:r>
                <a:rPr lang="uk-UA" sz="1800" dirty="0" smtClean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Програма</a:t>
              </a:r>
              <a:endParaRPr lang="uk-UA" sz="1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uk-UA" sz="1600" dirty="0" smtClean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«</a:t>
              </a:r>
              <a:r>
                <a:rPr lang="en-US" sz="16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EU4Business: </a:t>
              </a:r>
              <a:r>
                <a:rPr lang="uk-UA" sz="1600" dirty="0" smtClean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відновлення</a:t>
              </a:r>
              <a:r>
                <a:rPr lang="en-US" sz="1600" dirty="0" smtClean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uk-UA" sz="1600" dirty="0" smtClean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конкурентоспроможність та інтернаціоналізація МСП»</a:t>
              </a:r>
              <a:endParaRPr lang="en-US" sz="1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uk-UA" sz="1400" dirty="0" smtClean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за підтримки Уряду Німеччини та Європейського Союзу</a:t>
              </a:r>
              <a:endParaRPr lang="uk-UA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BB280ADF-0214-4EAA-AC5F-FF22684CD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3968" y="2388226"/>
              <a:ext cx="1077925" cy="360000"/>
            </a:xfrm>
            <a:prstGeom prst="rect">
              <a:avLst/>
            </a:prstGeom>
          </p:spPr>
        </p:pic>
        <p:pic>
          <p:nvPicPr>
            <p:cNvPr id="80" name="Рисунок 79" descr="Зображення, що містить знак&#10;&#10;Автоматично згенерований опис">
              <a:extLst>
                <a:ext uri="{FF2B5EF4-FFF2-40B4-BE49-F238E27FC236}">
                  <a16:creationId xmlns:a16="http://schemas.microsoft.com/office/drawing/2014/main" id="{98633DB6-6289-4D07-B2A8-C499E2E2D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834" y="2117128"/>
              <a:ext cx="1146460" cy="720000"/>
            </a:xfrm>
            <a:prstGeom prst="rect">
              <a:avLst/>
            </a:prstGeom>
          </p:spPr>
        </p:pic>
      </p:grp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8326F0A7-7E44-4247-B215-610AD2C28B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503" y="3188607"/>
            <a:ext cx="2170400" cy="613243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19C6CA3F-22DD-487F-96BE-6818D039EB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774" y="3568288"/>
            <a:ext cx="949586" cy="949586"/>
          </a:xfrm>
          <a:prstGeom prst="rect">
            <a:avLst/>
          </a:prstGeom>
          <a:effectLst/>
        </p:spPr>
      </p:pic>
      <p:cxnSp>
        <p:nvCxnSpPr>
          <p:cNvPr id="89" name="Соединитель: изогнутый 39">
            <a:extLst>
              <a:ext uri="{FF2B5EF4-FFF2-40B4-BE49-F238E27FC236}">
                <a16:creationId xmlns:a16="http://schemas.microsoft.com/office/drawing/2014/main" id="{82962A15-E540-45FB-A38B-F18A57B0152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618007" y="1765339"/>
            <a:ext cx="1404000" cy="1044000"/>
          </a:xfrm>
          <a:prstGeom prst="curvedConnector2">
            <a:avLst/>
          </a:prstGeom>
          <a:ln w="22225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Соединитель: изогнутый 50">
            <a:extLst>
              <a:ext uri="{FF2B5EF4-FFF2-40B4-BE49-F238E27FC236}">
                <a16:creationId xmlns:a16="http://schemas.microsoft.com/office/drawing/2014/main" id="{C73E9C1C-987E-4B7A-8626-84E7130005C7}"/>
              </a:ext>
            </a:extLst>
          </p:cNvPr>
          <p:cNvCxnSpPr>
            <a:cxnSpLocks/>
          </p:cNvCxnSpPr>
          <p:nvPr/>
        </p:nvCxnSpPr>
        <p:spPr>
          <a:xfrm rot="16200000" flipH="1">
            <a:off x="7511657" y="3388302"/>
            <a:ext cx="468000" cy="1800000"/>
          </a:xfrm>
          <a:prstGeom prst="curvedConnector2">
            <a:avLst/>
          </a:prstGeom>
          <a:ln w="22225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52">
            <a:extLst>
              <a:ext uri="{FF2B5EF4-FFF2-40B4-BE49-F238E27FC236}">
                <a16:creationId xmlns:a16="http://schemas.microsoft.com/office/drawing/2014/main" id="{3A6C825D-DD20-4F8A-B169-CA9ADE560388}"/>
              </a:ext>
            </a:extLst>
          </p:cNvPr>
          <p:cNvCxnSpPr>
            <a:cxnSpLocks/>
          </p:cNvCxnSpPr>
          <p:nvPr/>
        </p:nvCxnSpPr>
        <p:spPr>
          <a:xfrm flipV="1">
            <a:off x="7657097" y="2956836"/>
            <a:ext cx="2520000" cy="532553"/>
          </a:xfrm>
          <a:prstGeom prst="straightConnector1">
            <a:avLst/>
          </a:prstGeom>
          <a:ln w="22225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115">
            <a:extLst>
              <a:ext uri="{FF2B5EF4-FFF2-40B4-BE49-F238E27FC236}">
                <a16:creationId xmlns:a16="http://schemas.microsoft.com/office/drawing/2014/main" id="{222BFC4E-3438-474F-9158-B13318CC4AF1}"/>
              </a:ext>
            </a:extLst>
          </p:cNvPr>
          <p:cNvCxnSpPr>
            <a:stCxn id="59" idx="2"/>
            <a:endCxn id="49" idx="0"/>
          </p:cNvCxnSpPr>
          <p:nvPr/>
        </p:nvCxnSpPr>
        <p:spPr>
          <a:xfrm flipH="1">
            <a:off x="1574704" y="2511670"/>
            <a:ext cx="1" cy="620638"/>
          </a:xfrm>
          <a:prstGeom prst="straightConnector1">
            <a:avLst/>
          </a:prstGeom>
          <a:ln w="22225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116">
            <a:extLst>
              <a:ext uri="{FF2B5EF4-FFF2-40B4-BE49-F238E27FC236}">
                <a16:creationId xmlns:a16="http://schemas.microsoft.com/office/drawing/2014/main" id="{DE7046BF-F40E-4E3B-9E91-CB5EE7A48768}"/>
              </a:ext>
            </a:extLst>
          </p:cNvPr>
          <p:cNvCxnSpPr>
            <a:cxnSpLocks/>
            <a:stCxn id="49" idx="3"/>
            <a:endCxn id="57" idx="1"/>
          </p:cNvCxnSpPr>
          <p:nvPr/>
        </p:nvCxnSpPr>
        <p:spPr>
          <a:xfrm>
            <a:off x="3014703" y="3492308"/>
            <a:ext cx="830397" cy="0"/>
          </a:xfrm>
          <a:prstGeom prst="straightConnector1">
            <a:avLst/>
          </a:prstGeom>
          <a:ln w="22225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19">
            <a:extLst>
              <a:ext uri="{FF2B5EF4-FFF2-40B4-BE49-F238E27FC236}">
                <a16:creationId xmlns:a16="http://schemas.microsoft.com/office/drawing/2014/main" id="{7B264610-862D-4B69-9BCF-04C87706D6BE}"/>
              </a:ext>
            </a:extLst>
          </p:cNvPr>
          <p:cNvCxnSpPr>
            <a:cxnSpLocks/>
            <a:stCxn id="57" idx="3"/>
            <a:endCxn id="51" idx="1"/>
          </p:cNvCxnSpPr>
          <p:nvPr/>
        </p:nvCxnSpPr>
        <p:spPr>
          <a:xfrm>
            <a:off x="5285100" y="3492308"/>
            <a:ext cx="830397" cy="0"/>
          </a:xfrm>
          <a:prstGeom prst="straightConnector1">
            <a:avLst/>
          </a:prstGeom>
          <a:ln w="22225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Прямоугольник 122">
            <a:extLst>
              <a:ext uri="{FF2B5EF4-FFF2-40B4-BE49-F238E27FC236}">
                <a16:creationId xmlns:a16="http://schemas.microsoft.com/office/drawing/2014/main" id="{3583116D-7097-4FBC-B1F7-491EC3FAB1AC}"/>
              </a:ext>
            </a:extLst>
          </p:cNvPr>
          <p:cNvSpPr/>
          <p:nvPr/>
        </p:nvSpPr>
        <p:spPr>
          <a:xfrm rot="17943442">
            <a:off x="6572524" y="2151421"/>
            <a:ext cx="1296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мікрогранти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Прямоугольник 123">
            <a:extLst>
              <a:ext uri="{FF2B5EF4-FFF2-40B4-BE49-F238E27FC236}">
                <a16:creationId xmlns:a16="http://schemas.microsoft.com/office/drawing/2014/main" id="{273672C0-A7BA-4316-B38E-CD698B4E7195}"/>
              </a:ext>
            </a:extLst>
          </p:cNvPr>
          <p:cNvSpPr/>
          <p:nvPr/>
        </p:nvSpPr>
        <p:spPr>
          <a:xfrm rot="482918">
            <a:off x="6935033" y="4056988"/>
            <a:ext cx="1296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мікрогранти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Freeform 2000">
            <a:extLst>
              <a:ext uri="{FF2B5EF4-FFF2-40B4-BE49-F238E27FC236}">
                <a16:creationId xmlns:a16="http://schemas.microsoft.com/office/drawing/2014/main" id="{4C815B38-2DC9-4EE1-9376-8A4FF7988F5E}"/>
              </a:ext>
            </a:extLst>
          </p:cNvPr>
          <p:cNvSpPr>
            <a:spLocks noEditPoints="1"/>
          </p:cNvSpPr>
          <p:nvPr/>
        </p:nvSpPr>
        <p:spPr bwMode="auto">
          <a:xfrm rot="295748">
            <a:off x="8177391" y="4082073"/>
            <a:ext cx="360000" cy="360000"/>
          </a:xfrm>
          <a:custGeom>
            <a:avLst/>
            <a:gdLst>
              <a:gd name="T0" fmla="*/ 126 w 252"/>
              <a:gd name="T1" fmla="*/ 242 h 252"/>
              <a:gd name="T2" fmla="*/ 126 w 252"/>
              <a:gd name="T3" fmla="*/ 0 h 252"/>
              <a:gd name="T4" fmla="*/ 252 w 252"/>
              <a:gd name="T5" fmla="*/ 126 h 252"/>
              <a:gd name="T6" fmla="*/ 217 w 252"/>
              <a:gd name="T7" fmla="*/ 116 h 252"/>
              <a:gd name="T8" fmla="*/ 220 w 252"/>
              <a:gd name="T9" fmla="*/ 102 h 252"/>
              <a:gd name="T10" fmla="*/ 205 w 252"/>
              <a:gd name="T11" fmla="*/ 89 h 252"/>
              <a:gd name="T12" fmla="*/ 168 w 252"/>
              <a:gd name="T13" fmla="*/ 96 h 252"/>
              <a:gd name="T14" fmla="*/ 130 w 252"/>
              <a:gd name="T15" fmla="*/ 82 h 252"/>
              <a:gd name="T16" fmla="*/ 33 w 252"/>
              <a:gd name="T17" fmla="*/ 127 h 252"/>
              <a:gd name="T18" fmla="*/ 34 w 252"/>
              <a:gd name="T19" fmla="*/ 141 h 252"/>
              <a:gd name="T20" fmla="*/ 47 w 252"/>
              <a:gd name="T21" fmla="*/ 153 h 252"/>
              <a:gd name="T22" fmla="*/ 34 w 252"/>
              <a:gd name="T23" fmla="*/ 166 h 252"/>
              <a:gd name="T24" fmla="*/ 109 w 252"/>
              <a:gd name="T25" fmla="*/ 191 h 252"/>
              <a:gd name="T26" fmla="*/ 205 w 252"/>
              <a:gd name="T27" fmla="*/ 179 h 252"/>
              <a:gd name="T28" fmla="*/ 168 w 252"/>
              <a:gd name="T29" fmla="*/ 186 h 252"/>
              <a:gd name="T30" fmla="*/ 130 w 252"/>
              <a:gd name="T31" fmla="*/ 172 h 252"/>
              <a:gd name="T32" fmla="*/ 107 w 252"/>
              <a:gd name="T33" fmla="*/ 183 h 252"/>
              <a:gd name="T34" fmla="*/ 106 w 252"/>
              <a:gd name="T35" fmla="*/ 173 h 252"/>
              <a:gd name="T36" fmla="*/ 131 w 252"/>
              <a:gd name="T37" fmla="*/ 163 h 252"/>
              <a:gd name="T38" fmla="*/ 205 w 252"/>
              <a:gd name="T39" fmla="*/ 154 h 252"/>
              <a:gd name="T40" fmla="*/ 137 w 252"/>
              <a:gd name="T41" fmla="*/ 161 h 252"/>
              <a:gd name="T42" fmla="*/ 130 w 252"/>
              <a:gd name="T43" fmla="*/ 154 h 252"/>
              <a:gd name="T44" fmla="*/ 68 w 252"/>
              <a:gd name="T45" fmla="*/ 152 h 252"/>
              <a:gd name="T46" fmla="*/ 58 w 252"/>
              <a:gd name="T47" fmla="*/ 139 h 252"/>
              <a:gd name="T48" fmla="*/ 110 w 252"/>
              <a:gd name="T49" fmla="*/ 156 h 252"/>
              <a:gd name="T50" fmla="*/ 204 w 252"/>
              <a:gd name="T51" fmla="*/ 146 h 252"/>
              <a:gd name="T52" fmla="*/ 217 w 252"/>
              <a:gd name="T53" fmla="*/ 133 h 252"/>
              <a:gd name="T54" fmla="*/ 220 w 252"/>
              <a:gd name="T55" fmla="*/ 119 h 252"/>
              <a:gd name="T56" fmla="*/ 203 w 252"/>
              <a:gd name="T57" fmla="*/ 95 h 252"/>
              <a:gd name="T58" fmla="*/ 168 w 252"/>
              <a:gd name="T59" fmla="*/ 114 h 252"/>
              <a:gd name="T60" fmla="*/ 130 w 252"/>
              <a:gd name="T61" fmla="*/ 100 h 252"/>
              <a:gd name="T62" fmla="*/ 168 w 252"/>
              <a:gd name="T63" fmla="*/ 121 h 252"/>
              <a:gd name="T64" fmla="*/ 205 w 252"/>
              <a:gd name="T65" fmla="*/ 120 h 252"/>
              <a:gd name="T66" fmla="*/ 201 w 252"/>
              <a:gd name="T67" fmla="*/ 124 h 252"/>
              <a:gd name="T68" fmla="*/ 139 w 252"/>
              <a:gd name="T69" fmla="*/ 127 h 252"/>
              <a:gd name="T70" fmla="*/ 133 w 252"/>
              <a:gd name="T71" fmla="*/ 113 h 252"/>
              <a:gd name="T72" fmla="*/ 84 w 252"/>
              <a:gd name="T73" fmla="*/ 128 h 252"/>
              <a:gd name="T74" fmla="*/ 116 w 252"/>
              <a:gd name="T75" fmla="*/ 125 h 252"/>
              <a:gd name="T76" fmla="*/ 205 w 252"/>
              <a:gd name="T77" fmla="*/ 137 h 252"/>
              <a:gd name="T78" fmla="*/ 204 w 252"/>
              <a:gd name="T79" fmla="*/ 139 h 252"/>
              <a:gd name="T80" fmla="*/ 202 w 252"/>
              <a:gd name="T81" fmla="*/ 141 h 252"/>
              <a:gd name="T82" fmla="*/ 168 w 252"/>
              <a:gd name="T83" fmla="*/ 150 h 252"/>
              <a:gd name="T84" fmla="*/ 136 w 252"/>
              <a:gd name="T85" fmla="*/ 143 h 252"/>
              <a:gd name="T86" fmla="*/ 131 w 252"/>
              <a:gd name="T87" fmla="*/ 138 h 252"/>
              <a:gd name="T88" fmla="*/ 168 w 252"/>
              <a:gd name="T89" fmla="*/ 139 h 252"/>
              <a:gd name="T90" fmla="*/ 205 w 252"/>
              <a:gd name="T91" fmla="*/ 120 h 252"/>
              <a:gd name="T92" fmla="*/ 205 w 252"/>
              <a:gd name="T93" fmla="*/ 120 h 252"/>
              <a:gd name="T94" fmla="*/ 199 w 252"/>
              <a:gd name="T95" fmla="*/ 78 h 252"/>
              <a:gd name="T96" fmla="*/ 130 w 252"/>
              <a:gd name="T97" fmla="*/ 7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2" h="252">
                <a:moveTo>
                  <a:pt x="126" y="10"/>
                </a:moveTo>
                <a:cubicBezTo>
                  <a:pt x="190" y="10"/>
                  <a:pt x="242" y="62"/>
                  <a:pt x="242" y="126"/>
                </a:cubicBezTo>
                <a:cubicBezTo>
                  <a:pt x="242" y="190"/>
                  <a:pt x="190" y="242"/>
                  <a:pt x="126" y="242"/>
                </a:cubicBezTo>
                <a:cubicBezTo>
                  <a:pt x="62" y="242"/>
                  <a:pt x="10" y="190"/>
                  <a:pt x="10" y="126"/>
                </a:cubicBezTo>
                <a:cubicBezTo>
                  <a:pt x="10" y="62"/>
                  <a:pt x="62" y="10"/>
                  <a:pt x="126" y="10"/>
                </a:cubicBezTo>
                <a:moveTo>
                  <a:pt x="126" y="0"/>
                </a:moveTo>
                <a:cubicBezTo>
                  <a:pt x="56" y="0"/>
                  <a:pt x="0" y="56"/>
                  <a:pt x="0" y="126"/>
                </a:cubicBezTo>
                <a:cubicBezTo>
                  <a:pt x="0" y="196"/>
                  <a:pt x="56" y="252"/>
                  <a:pt x="126" y="252"/>
                </a:cubicBezTo>
                <a:cubicBezTo>
                  <a:pt x="196" y="252"/>
                  <a:pt x="252" y="196"/>
                  <a:pt x="252" y="126"/>
                </a:cubicBezTo>
                <a:cubicBezTo>
                  <a:pt x="252" y="56"/>
                  <a:pt x="196" y="0"/>
                  <a:pt x="126" y="0"/>
                </a:cubicBezTo>
                <a:moveTo>
                  <a:pt x="220" y="119"/>
                </a:moveTo>
                <a:cubicBezTo>
                  <a:pt x="220" y="117"/>
                  <a:pt x="219" y="116"/>
                  <a:pt x="217" y="116"/>
                </a:cubicBezTo>
                <a:cubicBezTo>
                  <a:pt x="205" y="111"/>
                  <a:pt x="205" y="111"/>
                  <a:pt x="205" y="111"/>
                </a:cubicBezTo>
                <a:cubicBezTo>
                  <a:pt x="218" y="105"/>
                  <a:pt x="218" y="105"/>
                  <a:pt x="218" y="105"/>
                </a:cubicBezTo>
                <a:cubicBezTo>
                  <a:pt x="220" y="105"/>
                  <a:pt x="220" y="103"/>
                  <a:pt x="220" y="102"/>
                </a:cubicBezTo>
                <a:cubicBezTo>
                  <a:pt x="220" y="100"/>
                  <a:pt x="219" y="99"/>
                  <a:pt x="218" y="98"/>
                </a:cubicBezTo>
                <a:cubicBezTo>
                  <a:pt x="204" y="93"/>
                  <a:pt x="204" y="93"/>
                  <a:pt x="204" y="93"/>
                </a:cubicBezTo>
                <a:cubicBezTo>
                  <a:pt x="205" y="92"/>
                  <a:pt x="205" y="91"/>
                  <a:pt x="205" y="89"/>
                </a:cubicBezTo>
                <a:cubicBezTo>
                  <a:pt x="205" y="82"/>
                  <a:pt x="205" y="82"/>
                  <a:pt x="205" y="82"/>
                </a:cubicBezTo>
                <a:cubicBezTo>
                  <a:pt x="205" y="85"/>
                  <a:pt x="203" y="88"/>
                  <a:pt x="199" y="90"/>
                </a:cubicBezTo>
                <a:cubicBezTo>
                  <a:pt x="192" y="94"/>
                  <a:pt x="181" y="96"/>
                  <a:pt x="168" y="96"/>
                </a:cubicBezTo>
                <a:cubicBezTo>
                  <a:pt x="156" y="96"/>
                  <a:pt x="146" y="94"/>
                  <a:pt x="139" y="91"/>
                </a:cubicBezTo>
                <a:cubicBezTo>
                  <a:pt x="138" y="91"/>
                  <a:pt x="137" y="90"/>
                  <a:pt x="137" y="90"/>
                </a:cubicBezTo>
                <a:cubicBezTo>
                  <a:pt x="133" y="88"/>
                  <a:pt x="130" y="85"/>
                  <a:pt x="130" y="82"/>
                </a:cubicBezTo>
                <a:cubicBezTo>
                  <a:pt x="130" y="81"/>
                  <a:pt x="131" y="80"/>
                  <a:pt x="131" y="79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3" y="124"/>
                  <a:pt x="33" y="126"/>
                  <a:pt x="33" y="127"/>
                </a:cubicBezTo>
                <a:cubicBezTo>
                  <a:pt x="33" y="129"/>
                  <a:pt x="34" y="130"/>
                  <a:pt x="35" y="131"/>
                </a:cubicBezTo>
                <a:cubicBezTo>
                  <a:pt x="47" y="135"/>
                  <a:pt x="47" y="135"/>
                  <a:pt x="47" y="135"/>
                </a:cubicBezTo>
                <a:cubicBezTo>
                  <a:pt x="34" y="141"/>
                  <a:pt x="34" y="141"/>
                  <a:pt x="34" y="141"/>
                </a:cubicBezTo>
                <a:cubicBezTo>
                  <a:pt x="33" y="142"/>
                  <a:pt x="32" y="143"/>
                  <a:pt x="32" y="145"/>
                </a:cubicBezTo>
                <a:cubicBezTo>
                  <a:pt x="32" y="147"/>
                  <a:pt x="33" y="148"/>
                  <a:pt x="35" y="148"/>
                </a:cubicBezTo>
                <a:cubicBezTo>
                  <a:pt x="47" y="153"/>
                  <a:pt x="47" y="153"/>
                  <a:pt x="47" y="153"/>
                </a:cubicBezTo>
                <a:cubicBezTo>
                  <a:pt x="34" y="159"/>
                  <a:pt x="34" y="159"/>
                  <a:pt x="34" y="159"/>
                </a:cubicBezTo>
                <a:cubicBezTo>
                  <a:pt x="32" y="159"/>
                  <a:pt x="32" y="161"/>
                  <a:pt x="32" y="162"/>
                </a:cubicBezTo>
                <a:cubicBezTo>
                  <a:pt x="32" y="164"/>
                  <a:pt x="33" y="165"/>
                  <a:pt x="34" y="166"/>
                </a:cubicBezTo>
                <a:cubicBezTo>
                  <a:pt x="106" y="191"/>
                  <a:pt x="106" y="191"/>
                  <a:pt x="106" y="191"/>
                </a:cubicBezTo>
                <a:cubicBezTo>
                  <a:pt x="106" y="191"/>
                  <a:pt x="107" y="191"/>
                  <a:pt x="107" y="191"/>
                </a:cubicBezTo>
                <a:cubicBezTo>
                  <a:pt x="108" y="191"/>
                  <a:pt x="108" y="191"/>
                  <a:pt x="109" y="191"/>
                </a:cubicBezTo>
                <a:cubicBezTo>
                  <a:pt x="131" y="181"/>
                  <a:pt x="131" y="181"/>
                  <a:pt x="131" y="181"/>
                </a:cubicBezTo>
                <a:cubicBezTo>
                  <a:pt x="133" y="188"/>
                  <a:pt x="149" y="193"/>
                  <a:pt x="168" y="193"/>
                </a:cubicBezTo>
                <a:cubicBezTo>
                  <a:pt x="188" y="193"/>
                  <a:pt x="205" y="187"/>
                  <a:pt x="205" y="179"/>
                </a:cubicBezTo>
                <a:cubicBezTo>
                  <a:pt x="205" y="171"/>
                  <a:pt x="205" y="171"/>
                  <a:pt x="205" y="171"/>
                </a:cubicBezTo>
                <a:cubicBezTo>
                  <a:pt x="205" y="174"/>
                  <a:pt x="203" y="177"/>
                  <a:pt x="199" y="179"/>
                </a:cubicBezTo>
                <a:cubicBezTo>
                  <a:pt x="192" y="183"/>
                  <a:pt x="181" y="186"/>
                  <a:pt x="168" y="186"/>
                </a:cubicBezTo>
                <a:cubicBezTo>
                  <a:pt x="155" y="186"/>
                  <a:pt x="143" y="183"/>
                  <a:pt x="137" y="179"/>
                </a:cubicBezTo>
                <a:cubicBezTo>
                  <a:pt x="136" y="179"/>
                  <a:pt x="136" y="179"/>
                  <a:pt x="135" y="178"/>
                </a:cubicBezTo>
                <a:cubicBezTo>
                  <a:pt x="132" y="176"/>
                  <a:pt x="131" y="174"/>
                  <a:pt x="130" y="172"/>
                </a:cubicBezTo>
                <a:cubicBezTo>
                  <a:pt x="130" y="172"/>
                  <a:pt x="130" y="172"/>
                  <a:pt x="130" y="171"/>
                </a:cubicBezTo>
                <a:cubicBezTo>
                  <a:pt x="130" y="172"/>
                  <a:pt x="130" y="172"/>
                  <a:pt x="130" y="172"/>
                </a:cubicBezTo>
                <a:cubicBezTo>
                  <a:pt x="107" y="183"/>
                  <a:pt x="107" y="183"/>
                  <a:pt x="107" y="183"/>
                </a:cubicBezTo>
                <a:cubicBezTo>
                  <a:pt x="46" y="162"/>
                  <a:pt x="46" y="162"/>
                  <a:pt x="46" y="162"/>
                </a:cubicBezTo>
                <a:cubicBezTo>
                  <a:pt x="58" y="156"/>
                  <a:pt x="58" y="156"/>
                  <a:pt x="58" y="156"/>
                </a:cubicBezTo>
                <a:cubicBezTo>
                  <a:pt x="106" y="173"/>
                  <a:pt x="106" y="173"/>
                  <a:pt x="106" y="173"/>
                </a:cubicBezTo>
                <a:cubicBezTo>
                  <a:pt x="107" y="173"/>
                  <a:pt x="107" y="173"/>
                  <a:pt x="108" y="173"/>
                </a:cubicBezTo>
                <a:cubicBezTo>
                  <a:pt x="108" y="173"/>
                  <a:pt x="109" y="173"/>
                  <a:pt x="109" y="173"/>
                </a:cubicBezTo>
                <a:cubicBezTo>
                  <a:pt x="131" y="163"/>
                  <a:pt x="131" y="163"/>
                  <a:pt x="131" y="163"/>
                </a:cubicBezTo>
                <a:cubicBezTo>
                  <a:pt x="134" y="170"/>
                  <a:pt x="149" y="175"/>
                  <a:pt x="168" y="175"/>
                </a:cubicBezTo>
                <a:cubicBezTo>
                  <a:pt x="188" y="175"/>
                  <a:pt x="205" y="169"/>
                  <a:pt x="205" y="161"/>
                </a:cubicBezTo>
                <a:cubicBezTo>
                  <a:pt x="205" y="154"/>
                  <a:pt x="205" y="154"/>
                  <a:pt x="205" y="154"/>
                </a:cubicBezTo>
                <a:cubicBezTo>
                  <a:pt x="205" y="156"/>
                  <a:pt x="203" y="159"/>
                  <a:pt x="199" y="161"/>
                </a:cubicBezTo>
                <a:cubicBezTo>
                  <a:pt x="192" y="165"/>
                  <a:pt x="181" y="168"/>
                  <a:pt x="168" y="168"/>
                </a:cubicBezTo>
                <a:cubicBezTo>
                  <a:pt x="155" y="168"/>
                  <a:pt x="143" y="165"/>
                  <a:pt x="137" y="161"/>
                </a:cubicBezTo>
                <a:cubicBezTo>
                  <a:pt x="136" y="161"/>
                  <a:pt x="136" y="161"/>
                  <a:pt x="136" y="161"/>
                </a:cubicBezTo>
                <a:cubicBezTo>
                  <a:pt x="133" y="159"/>
                  <a:pt x="131" y="157"/>
                  <a:pt x="131" y="155"/>
                </a:cubicBezTo>
                <a:cubicBezTo>
                  <a:pt x="131" y="154"/>
                  <a:pt x="130" y="154"/>
                  <a:pt x="130" y="154"/>
                </a:cubicBezTo>
                <a:cubicBezTo>
                  <a:pt x="130" y="155"/>
                  <a:pt x="130" y="155"/>
                  <a:pt x="130" y="155"/>
                </a:cubicBezTo>
                <a:cubicBezTo>
                  <a:pt x="108" y="165"/>
                  <a:pt x="108" y="165"/>
                  <a:pt x="108" y="165"/>
                </a:cubicBezTo>
                <a:cubicBezTo>
                  <a:pt x="68" y="152"/>
                  <a:pt x="68" y="152"/>
                  <a:pt x="68" y="152"/>
                </a:cubicBezTo>
                <a:cubicBezTo>
                  <a:pt x="57" y="148"/>
                  <a:pt x="57" y="148"/>
                  <a:pt x="57" y="148"/>
                </a:cubicBezTo>
                <a:cubicBezTo>
                  <a:pt x="46" y="144"/>
                  <a:pt x="46" y="144"/>
                  <a:pt x="46" y="144"/>
                </a:cubicBezTo>
                <a:cubicBezTo>
                  <a:pt x="58" y="139"/>
                  <a:pt x="58" y="139"/>
                  <a:pt x="58" y="139"/>
                </a:cubicBezTo>
                <a:cubicBezTo>
                  <a:pt x="107" y="156"/>
                  <a:pt x="107" y="156"/>
                  <a:pt x="107" y="156"/>
                </a:cubicBezTo>
                <a:cubicBezTo>
                  <a:pt x="107" y="156"/>
                  <a:pt x="108" y="156"/>
                  <a:pt x="108" y="156"/>
                </a:cubicBezTo>
                <a:cubicBezTo>
                  <a:pt x="109" y="156"/>
                  <a:pt x="109" y="156"/>
                  <a:pt x="110" y="156"/>
                </a:cubicBezTo>
                <a:cubicBezTo>
                  <a:pt x="131" y="146"/>
                  <a:pt x="131" y="146"/>
                  <a:pt x="131" y="146"/>
                </a:cubicBezTo>
                <a:cubicBezTo>
                  <a:pt x="134" y="152"/>
                  <a:pt x="150" y="157"/>
                  <a:pt x="168" y="157"/>
                </a:cubicBezTo>
                <a:cubicBezTo>
                  <a:pt x="185" y="157"/>
                  <a:pt x="200" y="153"/>
                  <a:pt x="204" y="146"/>
                </a:cubicBezTo>
                <a:cubicBezTo>
                  <a:pt x="217" y="140"/>
                  <a:pt x="217" y="140"/>
                  <a:pt x="217" y="140"/>
                </a:cubicBezTo>
                <a:cubicBezTo>
                  <a:pt x="219" y="140"/>
                  <a:pt x="219" y="138"/>
                  <a:pt x="219" y="137"/>
                </a:cubicBezTo>
                <a:cubicBezTo>
                  <a:pt x="219" y="135"/>
                  <a:pt x="218" y="134"/>
                  <a:pt x="217" y="133"/>
                </a:cubicBezTo>
                <a:cubicBezTo>
                  <a:pt x="205" y="129"/>
                  <a:pt x="205" y="129"/>
                  <a:pt x="205" y="129"/>
                </a:cubicBezTo>
                <a:cubicBezTo>
                  <a:pt x="218" y="123"/>
                  <a:pt x="218" y="123"/>
                  <a:pt x="218" y="123"/>
                </a:cubicBezTo>
                <a:cubicBezTo>
                  <a:pt x="219" y="122"/>
                  <a:pt x="220" y="121"/>
                  <a:pt x="220" y="119"/>
                </a:cubicBezTo>
                <a:moveTo>
                  <a:pt x="133" y="95"/>
                </a:moveTo>
                <a:cubicBezTo>
                  <a:pt x="139" y="100"/>
                  <a:pt x="152" y="104"/>
                  <a:pt x="168" y="104"/>
                </a:cubicBezTo>
                <a:cubicBezTo>
                  <a:pt x="184" y="104"/>
                  <a:pt x="197" y="100"/>
                  <a:pt x="203" y="95"/>
                </a:cubicBezTo>
                <a:cubicBezTo>
                  <a:pt x="204" y="96"/>
                  <a:pt x="205" y="98"/>
                  <a:pt x="205" y="100"/>
                </a:cubicBezTo>
                <a:cubicBezTo>
                  <a:pt x="205" y="103"/>
                  <a:pt x="203" y="105"/>
                  <a:pt x="199" y="108"/>
                </a:cubicBezTo>
                <a:cubicBezTo>
                  <a:pt x="192" y="111"/>
                  <a:pt x="181" y="114"/>
                  <a:pt x="168" y="114"/>
                </a:cubicBezTo>
                <a:cubicBezTo>
                  <a:pt x="156" y="114"/>
                  <a:pt x="146" y="112"/>
                  <a:pt x="139" y="109"/>
                </a:cubicBezTo>
                <a:cubicBezTo>
                  <a:pt x="138" y="108"/>
                  <a:pt x="137" y="108"/>
                  <a:pt x="137" y="108"/>
                </a:cubicBezTo>
                <a:cubicBezTo>
                  <a:pt x="133" y="105"/>
                  <a:pt x="130" y="103"/>
                  <a:pt x="130" y="100"/>
                </a:cubicBezTo>
                <a:cubicBezTo>
                  <a:pt x="130" y="98"/>
                  <a:pt x="131" y="96"/>
                  <a:pt x="133" y="95"/>
                </a:cubicBezTo>
                <a:moveTo>
                  <a:pt x="133" y="113"/>
                </a:moveTo>
                <a:cubicBezTo>
                  <a:pt x="139" y="118"/>
                  <a:pt x="152" y="121"/>
                  <a:pt x="168" y="121"/>
                </a:cubicBezTo>
                <a:cubicBezTo>
                  <a:pt x="184" y="121"/>
                  <a:pt x="197" y="118"/>
                  <a:pt x="203" y="113"/>
                </a:cubicBezTo>
                <a:cubicBezTo>
                  <a:pt x="204" y="114"/>
                  <a:pt x="205" y="116"/>
                  <a:pt x="205" y="118"/>
                </a:cubicBezTo>
                <a:cubicBezTo>
                  <a:pt x="205" y="119"/>
                  <a:pt x="205" y="119"/>
                  <a:pt x="205" y="120"/>
                </a:cubicBezTo>
                <a:cubicBezTo>
                  <a:pt x="204" y="121"/>
                  <a:pt x="204" y="122"/>
                  <a:pt x="203" y="122"/>
                </a:cubicBezTo>
                <a:cubicBezTo>
                  <a:pt x="203" y="123"/>
                  <a:pt x="202" y="123"/>
                  <a:pt x="202" y="123"/>
                </a:cubicBezTo>
                <a:cubicBezTo>
                  <a:pt x="202" y="124"/>
                  <a:pt x="202" y="124"/>
                  <a:pt x="201" y="124"/>
                </a:cubicBezTo>
                <a:cubicBezTo>
                  <a:pt x="201" y="125"/>
                  <a:pt x="200" y="125"/>
                  <a:pt x="199" y="126"/>
                </a:cubicBezTo>
                <a:cubicBezTo>
                  <a:pt x="192" y="129"/>
                  <a:pt x="181" y="132"/>
                  <a:pt x="168" y="132"/>
                </a:cubicBezTo>
                <a:cubicBezTo>
                  <a:pt x="156" y="132"/>
                  <a:pt x="146" y="130"/>
                  <a:pt x="139" y="127"/>
                </a:cubicBezTo>
                <a:cubicBezTo>
                  <a:pt x="138" y="126"/>
                  <a:pt x="137" y="126"/>
                  <a:pt x="137" y="126"/>
                </a:cubicBezTo>
                <a:cubicBezTo>
                  <a:pt x="133" y="123"/>
                  <a:pt x="130" y="121"/>
                  <a:pt x="130" y="118"/>
                </a:cubicBezTo>
                <a:cubicBezTo>
                  <a:pt x="130" y="116"/>
                  <a:pt x="131" y="114"/>
                  <a:pt x="133" y="113"/>
                </a:cubicBezTo>
                <a:moveTo>
                  <a:pt x="113" y="128"/>
                </a:moveTo>
                <a:cubicBezTo>
                  <a:pt x="110" y="130"/>
                  <a:pt x="105" y="131"/>
                  <a:pt x="99" y="131"/>
                </a:cubicBezTo>
                <a:cubicBezTo>
                  <a:pt x="93" y="131"/>
                  <a:pt x="87" y="130"/>
                  <a:pt x="84" y="128"/>
                </a:cubicBezTo>
                <a:cubicBezTo>
                  <a:pt x="83" y="127"/>
                  <a:pt x="81" y="126"/>
                  <a:pt x="81" y="125"/>
                </a:cubicBezTo>
                <a:cubicBezTo>
                  <a:pt x="81" y="121"/>
                  <a:pt x="89" y="118"/>
                  <a:pt x="99" y="118"/>
                </a:cubicBezTo>
                <a:cubicBezTo>
                  <a:pt x="108" y="118"/>
                  <a:pt x="116" y="121"/>
                  <a:pt x="116" y="125"/>
                </a:cubicBezTo>
                <a:cubicBezTo>
                  <a:pt x="116" y="126"/>
                  <a:pt x="115" y="127"/>
                  <a:pt x="113" y="128"/>
                </a:cubicBezTo>
                <a:moveTo>
                  <a:pt x="205" y="136"/>
                </a:moveTo>
                <a:cubicBezTo>
                  <a:pt x="205" y="136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8"/>
                  <a:pt x="205" y="138"/>
                  <a:pt x="204" y="139"/>
                </a:cubicBezTo>
                <a:cubicBezTo>
                  <a:pt x="204" y="139"/>
                  <a:pt x="204" y="139"/>
                  <a:pt x="204" y="139"/>
                </a:cubicBezTo>
                <a:cubicBezTo>
                  <a:pt x="204" y="140"/>
                  <a:pt x="203" y="140"/>
                  <a:pt x="203" y="140"/>
                </a:cubicBezTo>
                <a:cubicBezTo>
                  <a:pt x="203" y="141"/>
                  <a:pt x="203" y="141"/>
                  <a:pt x="202" y="141"/>
                </a:cubicBezTo>
                <a:cubicBezTo>
                  <a:pt x="202" y="141"/>
                  <a:pt x="202" y="142"/>
                  <a:pt x="201" y="142"/>
                </a:cubicBezTo>
                <a:cubicBezTo>
                  <a:pt x="201" y="142"/>
                  <a:pt x="200" y="143"/>
                  <a:pt x="199" y="143"/>
                </a:cubicBezTo>
                <a:cubicBezTo>
                  <a:pt x="192" y="147"/>
                  <a:pt x="181" y="150"/>
                  <a:pt x="168" y="150"/>
                </a:cubicBezTo>
                <a:cubicBezTo>
                  <a:pt x="155" y="150"/>
                  <a:pt x="143" y="147"/>
                  <a:pt x="137" y="143"/>
                </a:cubicBezTo>
                <a:cubicBezTo>
                  <a:pt x="136" y="143"/>
                  <a:pt x="136" y="143"/>
                  <a:pt x="136" y="143"/>
                </a:cubicBezTo>
                <a:cubicBezTo>
                  <a:pt x="136" y="143"/>
                  <a:pt x="136" y="143"/>
                  <a:pt x="136" y="143"/>
                </a:cubicBezTo>
                <a:cubicBezTo>
                  <a:pt x="134" y="142"/>
                  <a:pt x="133" y="141"/>
                  <a:pt x="132" y="140"/>
                </a:cubicBezTo>
                <a:cubicBezTo>
                  <a:pt x="132" y="140"/>
                  <a:pt x="132" y="139"/>
                  <a:pt x="132" y="139"/>
                </a:cubicBezTo>
                <a:cubicBezTo>
                  <a:pt x="131" y="139"/>
                  <a:pt x="131" y="138"/>
                  <a:pt x="131" y="138"/>
                </a:cubicBezTo>
                <a:cubicBezTo>
                  <a:pt x="131" y="137"/>
                  <a:pt x="130" y="136"/>
                  <a:pt x="130" y="136"/>
                </a:cubicBezTo>
                <a:cubicBezTo>
                  <a:pt x="130" y="134"/>
                  <a:pt x="131" y="132"/>
                  <a:pt x="133" y="130"/>
                </a:cubicBezTo>
                <a:cubicBezTo>
                  <a:pt x="139" y="136"/>
                  <a:pt x="152" y="139"/>
                  <a:pt x="168" y="139"/>
                </a:cubicBezTo>
                <a:cubicBezTo>
                  <a:pt x="184" y="139"/>
                  <a:pt x="197" y="136"/>
                  <a:pt x="203" y="130"/>
                </a:cubicBezTo>
                <a:cubicBezTo>
                  <a:pt x="204" y="132"/>
                  <a:pt x="205" y="134"/>
                  <a:pt x="205" y="136"/>
                </a:cubicBezTo>
                <a:moveTo>
                  <a:pt x="205" y="120"/>
                </a:moveTo>
                <a:cubicBezTo>
                  <a:pt x="205" y="120"/>
                  <a:pt x="205" y="120"/>
                  <a:pt x="205" y="120"/>
                </a:cubicBezTo>
                <a:cubicBezTo>
                  <a:pt x="206" y="120"/>
                  <a:pt x="206" y="120"/>
                  <a:pt x="206" y="120"/>
                </a:cubicBezTo>
                <a:lnTo>
                  <a:pt x="205" y="120"/>
                </a:lnTo>
                <a:close/>
                <a:moveTo>
                  <a:pt x="137" y="78"/>
                </a:moveTo>
                <a:cubicBezTo>
                  <a:pt x="143" y="82"/>
                  <a:pt x="155" y="85"/>
                  <a:pt x="168" y="85"/>
                </a:cubicBezTo>
                <a:cubicBezTo>
                  <a:pt x="181" y="85"/>
                  <a:pt x="192" y="82"/>
                  <a:pt x="199" y="78"/>
                </a:cubicBezTo>
                <a:cubicBezTo>
                  <a:pt x="203" y="76"/>
                  <a:pt x="205" y="73"/>
                  <a:pt x="205" y="70"/>
                </a:cubicBezTo>
                <a:cubicBezTo>
                  <a:pt x="205" y="63"/>
                  <a:pt x="188" y="56"/>
                  <a:pt x="168" y="56"/>
                </a:cubicBezTo>
                <a:cubicBezTo>
                  <a:pt x="147" y="56"/>
                  <a:pt x="130" y="63"/>
                  <a:pt x="130" y="70"/>
                </a:cubicBezTo>
                <a:cubicBezTo>
                  <a:pt x="130" y="73"/>
                  <a:pt x="133" y="76"/>
                  <a:pt x="137" y="78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Freeform 2000">
            <a:extLst>
              <a:ext uri="{FF2B5EF4-FFF2-40B4-BE49-F238E27FC236}">
                <a16:creationId xmlns:a16="http://schemas.microsoft.com/office/drawing/2014/main" id="{6FF1DF4E-E784-4D2A-9469-43B3AA678074}"/>
              </a:ext>
            </a:extLst>
          </p:cNvPr>
          <p:cNvSpPr>
            <a:spLocks noEditPoints="1"/>
          </p:cNvSpPr>
          <p:nvPr/>
        </p:nvSpPr>
        <p:spPr bwMode="auto">
          <a:xfrm>
            <a:off x="7545597" y="1113331"/>
            <a:ext cx="360000" cy="360000"/>
          </a:xfrm>
          <a:custGeom>
            <a:avLst/>
            <a:gdLst>
              <a:gd name="T0" fmla="*/ 126 w 252"/>
              <a:gd name="T1" fmla="*/ 242 h 252"/>
              <a:gd name="T2" fmla="*/ 126 w 252"/>
              <a:gd name="T3" fmla="*/ 0 h 252"/>
              <a:gd name="T4" fmla="*/ 252 w 252"/>
              <a:gd name="T5" fmla="*/ 126 h 252"/>
              <a:gd name="T6" fmla="*/ 217 w 252"/>
              <a:gd name="T7" fmla="*/ 116 h 252"/>
              <a:gd name="T8" fmla="*/ 220 w 252"/>
              <a:gd name="T9" fmla="*/ 102 h 252"/>
              <a:gd name="T10" fmla="*/ 205 w 252"/>
              <a:gd name="T11" fmla="*/ 89 h 252"/>
              <a:gd name="T12" fmla="*/ 168 w 252"/>
              <a:gd name="T13" fmla="*/ 96 h 252"/>
              <a:gd name="T14" fmla="*/ 130 w 252"/>
              <a:gd name="T15" fmla="*/ 82 h 252"/>
              <a:gd name="T16" fmla="*/ 33 w 252"/>
              <a:gd name="T17" fmla="*/ 127 h 252"/>
              <a:gd name="T18" fmla="*/ 34 w 252"/>
              <a:gd name="T19" fmla="*/ 141 h 252"/>
              <a:gd name="T20" fmla="*/ 47 w 252"/>
              <a:gd name="T21" fmla="*/ 153 h 252"/>
              <a:gd name="T22" fmla="*/ 34 w 252"/>
              <a:gd name="T23" fmla="*/ 166 h 252"/>
              <a:gd name="T24" fmla="*/ 109 w 252"/>
              <a:gd name="T25" fmla="*/ 191 h 252"/>
              <a:gd name="T26" fmla="*/ 205 w 252"/>
              <a:gd name="T27" fmla="*/ 179 h 252"/>
              <a:gd name="T28" fmla="*/ 168 w 252"/>
              <a:gd name="T29" fmla="*/ 186 h 252"/>
              <a:gd name="T30" fmla="*/ 130 w 252"/>
              <a:gd name="T31" fmla="*/ 172 h 252"/>
              <a:gd name="T32" fmla="*/ 107 w 252"/>
              <a:gd name="T33" fmla="*/ 183 h 252"/>
              <a:gd name="T34" fmla="*/ 106 w 252"/>
              <a:gd name="T35" fmla="*/ 173 h 252"/>
              <a:gd name="T36" fmla="*/ 131 w 252"/>
              <a:gd name="T37" fmla="*/ 163 h 252"/>
              <a:gd name="T38" fmla="*/ 205 w 252"/>
              <a:gd name="T39" fmla="*/ 154 h 252"/>
              <a:gd name="T40" fmla="*/ 137 w 252"/>
              <a:gd name="T41" fmla="*/ 161 h 252"/>
              <a:gd name="T42" fmla="*/ 130 w 252"/>
              <a:gd name="T43" fmla="*/ 154 h 252"/>
              <a:gd name="T44" fmla="*/ 68 w 252"/>
              <a:gd name="T45" fmla="*/ 152 h 252"/>
              <a:gd name="T46" fmla="*/ 58 w 252"/>
              <a:gd name="T47" fmla="*/ 139 h 252"/>
              <a:gd name="T48" fmla="*/ 110 w 252"/>
              <a:gd name="T49" fmla="*/ 156 h 252"/>
              <a:gd name="T50" fmla="*/ 204 w 252"/>
              <a:gd name="T51" fmla="*/ 146 h 252"/>
              <a:gd name="T52" fmla="*/ 217 w 252"/>
              <a:gd name="T53" fmla="*/ 133 h 252"/>
              <a:gd name="T54" fmla="*/ 220 w 252"/>
              <a:gd name="T55" fmla="*/ 119 h 252"/>
              <a:gd name="T56" fmla="*/ 203 w 252"/>
              <a:gd name="T57" fmla="*/ 95 h 252"/>
              <a:gd name="T58" fmla="*/ 168 w 252"/>
              <a:gd name="T59" fmla="*/ 114 h 252"/>
              <a:gd name="T60" fmla="*/ 130 w 252"/>
              <a:gd name="T61" fmla="*/ 100 h 252"/>
              <a:gd name="T62" fmla="*/ 168 w 252"/>
              <a:gd name="T63" fmla="*/ 121 h 252"/>
              <a:gd name="T64" fmla="*/ 205 w 252"/>
              <a:gd name="T65" fmla="*/ 120 h 252"/>
              <a:gd name="T66" fmla="*/ 201 w 252"/>
              <a:gd name="T67" fmla="*/ 124 h 252"/>
              <a:gd name="T68" fmla="*/ 139 w 252"/>
              <a:gd name="T69" fmla="*/ 127 h 252"/>
              <a:gd name="T70" fmla="*/ 133 w 252"/>
              <a:gd name="T71" fmla="*/ 113 h 252"/>
              <a:gd name="T72" fmla="*/ 84 w 252"/>
              <a:gd name="T73" fmla="*/ 128 h 252"/>
              <a:gd name="T74" fmla="*/ 116 w 252"/>
              <a:gd name="T75" fmla="*/ 125 h 252"/>
              <a:gd name="T76" fmla="*/ 205 w 252"/>
              <a:gd name="T77" fmla="*/ 137 h 252"/>
              <a:gd name="T78" fmla="*/ 204 w 252"/>
              <a:gd name="T79" fmla="*/ 139 h 252"/>
              <a:gd name="T80" fmla="*/ 202 w 252"/>
              <a:gd name="T81" fmla="*/ 141 h 252"/>
              <a:gd name="T82" fmla="*/ 168 w 252"/>
              <a:gd name="T83" fmla="*/ 150 h 252"/>
              <a:gd name="T84" fmla="*/ 136 w 252"/>
              <a:gd name="T85" fmla="*/ 143 h 252"/>
              <a:gd name="T86" fmla="*/ 131 w 252"/>
              <a:gd name="T87" fmla="*/ 138 h 252"/>
              <a:gd name="T88" fmla="*/ 168 w 252"/>
              <a:gd name="T89" fmla="*/ 139 h 252"/>
              <a:gd name="T90" fmla="*/ 205 w 252"/>
              <a:gd name="T91" fmla="*/ 120 h 252"/>
              <a:gd name="T92" fmla="*/ 205 w 252"/>
              <a:gd name="T93" fmla="*/ 120 h 252"/>
              <a:gd name="T94" fmla="*/ 199 w 252"/>
              <a:gd name="T95" fmla="*/ 78 h 252"/>
              <a:gd name="T96" fmla="*/ 130 w 252"/>
              <a:gd name="T97" fmla="*/ 7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2" h="252">
                <a:moveTo>
                  <a:pt x="126" y="10"/>
                </a:moveTo>
                <a:cubicBezTo>
                  <a:pt x="190" y="10"/>
                  <a:pt x="242" y="62"/>
                  <a:pt x="242" y="126"/>
                </a:cubicBezTo>
                <a:cubicBezTo>
                  <a:pt x="242" y="190"/>
                  <a:pt x="190" y="242"/>
                  <a:pt x="126" y="242"/>
                </a:cubicBezTo>
                <a:cubicBezTo>
                  <a:pt x="62" y="242"/>
                  <a:pt x="10" y="190"/>
                  <a:pt x="10" y="126"/>
                </a:cubicBezTo>
                <a:cubicBezTo>
                  <a:pt x="10" y="62"/>
                  <a:pt x="62" y="10"/>
                  <a:pt x="126" y="10"/>
                </a:cubicBezTo>
                <a:moveTo>
                  <a:pt x="126" y="0"/>
                </a:moveTo>
                <a:cubicBezTo>
                  <a:pt x="56" y="0"/>
                  <a:pt x="0" y="56"/>
                  <a:pt x="0" y="126"/>
                </a:cubicBezTo>
                <a:cubicBezTo>
                  <a:pt x="0" y="196"/>
                  <a:pt x="56" y="252"/>
                  <a:pt x="126" y="252"/>
                </a:cubicBezTo>
                <a:cubicBezTo>
                  <a:pt x="196" y="252"/>
                  <a:pt x="252" y="196"/>
                  <a:pt x="252" y="126"/>
                </a:cubicBezTo>
                <a:cubicBezTo>
                  <a:pt x="252" y="56"/>
                  <a:pt x="196" y="0"/>
                  <a:pt x="126" y="0"/>
                </a:cubicBezTo>
                <a:moveTo>
                  <a:pt x="220" y="119"/>
                </a:moveTo>
                <a:cubicBezTo>
                  <a:pt x="220" y="117"/>
                  <a:pt x="219" y="116"/>
                  <a:pt x="217" y="116"/>
                </a:cubicBezTo>
                <a:cubicBezTo>
                  <a:pt x="205" y="111"/>
                  <a:pt x="205" y="111"/>
                  <a:pt x="205" y="111"/>
                </a:cubicBezTo>
                <a:cubicBezTo>
                  <a:pt x="218" y="105"/>
                  <a:pt x="218" y="105"/>
                  <a:pt x="218" y="105"/>
                </a:cubicBezTo>
                <a:cubicBezTo>
                  <a:pt x="220" y="105"/>
                  <a:pt x="220" y="103"/>
                  <a:pt x="220" y="102"/>
                </a:cubicBezTo>
                <a:cubicBezTo>
                  <a:pt x="220" y="100"/>
                  <a:pt x="219" y="99"/>
                  <a:pt x="218" y="98"/>
                </a:cubicBezTo>
                <a:cubicBezTo>
                  <a:pt x="204" y="93"/>
                  <a:pt x="204" y="93"/>
                  <a:pt x="204" y="93"/>
                </a:cubicBezTo>
                <a:cubicBezTo>
                  <a:pt x="205" y="92"/>
                  <a:pt x="205" y="91"/>
                  <a:pt x="205" y="89"/>
                </a:cubicBezTo>
                <a:cubicBezTo>
                  <a:pt x="205" y="82"/>
                  <a:pt x="205" y="82"/>
                  <a:pt x="205" y="82"/>
                </a:cubicBezTo>
                <a:cubicBezTo>
                  <a:pt x="205" y="85"/>
                  <a:pt x="203" y="88"/>
                  <a:pt x="199" y="90"/>
                </a:cubicBezTo>
                <a:cubicBezTo>
                  <a:pt x="192" y="94"/>
                  <a:pt x="181" y="96"/>
                  <a:pt x="168" y="96"/>
                </a:cubicBezTo>
                <a:cubicBezTo>
                  <a:pt x="156" y="96"/>
                  <a:pt x="146" y="94"/>
                  <a:pt x="139" y="91"/>
                </a:cubicBezTo>
                <a:cubicBezTo>
                  <a:pt x="138" y="91"/>
                  <a:pt x="137" y="90"/>
                  <a:pt x="137" y="90"/>
                </a:cubicBezTo>
                <a:cubicBezTo>
                  <a:pt x="133" y="88"/>
                  <a:pt x="130" y="85"/>
                  <a:pt x="130" y="82"/>
                </a:cubicBezTo>
                <a:cubicBezTo>
                  <a:pt x="130" y="81"/>
                  <a:pt x="131" y="80"/>
                  <a:pt x="131" y="79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3" y="124"/>
                  <a:pt x="33" y="126"/>
                  <a:pt x="33" y="127"/>
                </a:cubicBezTo>
                <a:cubicBezTo>
                  <a:pt x="33" y="129"/>
                  <a:pt x="34" y="130"/>
                  <a:pt x="35" y="131"/>
                </a:cubicBezTo>
                <a:cubicBezTo>
                  <a:pt x="47" y="135"/>
                  <a:pt x="47" y="135"/>
                  <a:pt x="47" y="135"/>
                </a:cubicBezTo>
                <a:cubicBezTo>
                  <a:pt x="34" y="141"/>
                  <a:pt x="34" y="141"/>
                  <a:pt x="34" y="141"/>
                </a:cubicBezTo>
                <a:cubicBezTo>
                  <a:pt x="33" y="142"/>
                  <a:pt x="32" y="143"/>
                  <a:pt x="32" y="145"/>
                </a:cubicBezTo>
                <a:cubicBezTo>
                  <a:pt x="32" y="147"/>
                  <a:pt x="33" y="148"/>
                  <a:pt x="35" y="148"/>
                </a:cubicBezTo>
                <a:cubicBezTo>
                  <a:pt x="47" y="153"/>
                  <a:pt x="47" y="153"/>
                  <a:pt x="47" y="153"/>
                </a:cubicBezTo>
                <a:cubicBezTo>
                  <a:pt x="34" y="159"/>
                  <a:pt x="34" y="159"/>
                  <a:pt x="34" y="159"/>
                </a:cubicBezTo>
                <a:cubicBezTo>
                  <a:pt x="32" y="159"/>
                  <a:pt x="32" y="161"/>
                  <a:pt x="32" y="162"/>
                </a:cubicBezTo>
                <a:cubicBezTo>
                  <a:pt x="32" y="164"/>
                  <a:pt x="33" y="165"/>
                  <a:pt x="34" y="166"/>
                </a:cubicBezTo>
                <a:cubicBezTo>
                  <a:pt x="106" y="191"/>
                  <a:pt x="106" y="191"/>
                  <a:pt x="106" y="191"/>
                </a:cubicBezTo>
                <a:cubicBezTo>
                  <a:pt x="106" y="191"/>
                  <a:pt x="107" y="191"/>
                  <a:pt x="107" y="191"/>
                </a:cubicBezTo>
                <a:cubicBezTo>
                  <a:pt x="108" y="191"/>
                  <a:pt x="108" y="191"/>
                  <a:pt x="109" y="191"/>
                </a:cubicBezTo>
                <a:cubicBezTo>
                  <a:pt x="131" y="181"/>
                  <a:pt x="131" y="181"/>
                  <a:pt x="131" y="181"/>
                </a:cubicBezTo>
                <a:cubicBezTo>
                  <a:pt x="133" y="188"/>
                  <a:pt x="149" y="193"/>
                  <a:pt x="168" y="193"/>
                </a:cubicBezTo>
                <a:cubicBezTo>
                  <a:pt x="188" y="193"/>
                  <a:pt x="205" y="187"/>
                  <a:pt x="205" y="179"/>
                </a:cubicBezTo>
                <a:cubicBezTo>
                  <a:pt x="205" y="171"/>
                  <a:pt x="205" y="171"/>
                  <a:pt x="205" y="171"/>
                </a:cubicBezTo>
                <a:cubicBezTo>
                  <a:pt x="205" y="174"/>
                  <a:pt x="203" y="177"/>
                  <a:pt x="199" y="179"/>
                </a:cubicBezTo>
                <a:cubicBezTo>
                  <a:pt x="192" y="183"/>
                  <a:pt x="181" y="186"/>
                  <a:pt x="168" y="186"/>
                </a:cubicBezTo>
                <a:cubicBezTo>
                  <a:pt x="155" y="186"/>
                  <a:pt x="143" y="183"/>
                  <a:pt x="137" y="179"/>
                </a:cubicBezTo>
                <a:cubicBezTo>
                  <a:pt x="136" y="179"/>
                  <a:pt x="136" y="179"/>
                  <a:pt x="135" y="178"/>
                </a:cubicBezTo>
                <a:cubicBezTo>
                  <a:pt x="132" y="176"/>
                  <a:pt x="131" y="174"/>
                  <a:pt x="130" y="172"/>
                </a:cubicBezTo>
                <a:cubicBezTo>
                  <a:pt x="130" y="172"/>
                  <a:pt x="130" y="172"/>
                  <a:pt x="130" y="171"/>
                </a:cubicBezTo>
                <a:cubicBezTo>
                  <a:pt x="130" y="172"/>
                  <a:pt x="130" y="172"/>
                  <a:pt x="130" y="172"/>
                </a:cubicBezTo>
                <a:cubicBezTo>
                  <a:pt x="107" y="183"/>
                  <a:pt x="107" y="183"/>
                  <a:pt x="107" y="183"/>
                </a:cubicBezTo>
                <a:cubicBezTo>
                  <a:pt x="46" y="162"/>
                  <a:pt x="46" y="162"/>
                  <a:pt x="46" y="162"/>
                </a:cubicBezTo>
                <a:cubicBezTo>
                  <a:pt x="58" y="156"/>
                  <a:pt x="58" y="156"/>
                  <a:pt x="58" y="156"/>
                </a:cubicBezTo>
                <a:cubicBezTo>
                  <a:pt x="106" y="173"/>
                  <a:pt x="106" y="173"/>
                  <a:pt x="106" y="173"/>
                </a:cubicBezTo>
                <a:cubicBezTo>
                  <a:pt x="107" y="173"/>
                  <a:pt x="107" y="173"/>
                  <a:pt x="108" y="173"/>
                </a:cubicBezTo>
                <a:cubicBezTo>
                  <a:pt x="108" y="173"/>
                  <a:pt x="109" y="173"/>
                  <a:pt x="109" y="173"/>
                </a:cubicBezTo>
                <a:cubicBezTo>
                  <a:pt x="131" y="163"/>
                  <a:pt x="131" y="163"/>
                  <a:pt x="131" y="163"/>
                </a:cubicBezTo>
                <a:cubicBezTo>
                  <a:pt x="134" y="170"/>
                  <a:pt x="149" y="175"/>
                  <a:pt x="168" y="175"/>
                </a:cubicBezTo>
                <a:cubicBezTo>
                  <a:pt x="188" y="175"/>
                  <a:pt x="205" y="169"/>
                  <a:pt x="205" y="161"/>
                </a:cubicBezTo>
                <a:cubicBezTo>
                  <a:pt x="205" y="154"/>
                  <a:pt x="205" y="154"/>
                  <a:pt x="205" y="154"/>
                </a:cubicBezTo>
                <a:cubicBezTo>
                  <a:pt x="205" y="156"/>
                  <a:pt x="203" y="159"/>
                  <a:pt x="199" y="161"/>
                </a:cubicBezTo>
                <a:cubicBezTo>
                  <a:pt x="192" y="165"/>
                  <a:pt x="181" y="168"/>
                  <a:pt x="168" y="168"/>
                </a:cubicBezTo>
                <a:cubicBezTo>
                  <a:pt x="155" y="168"/>
                  <a:pt x="143" y="165"/>
                  <a:pt x="137" y="161"/>
                </a:cubicBezTo>
                <a:cubicBezTo>
                  <a:pt x="136" y="161"/>
                  <a:pt x="136" y="161"/>
                  <a:pt x="136" y="161"/>
                </a:cubicBezTo>
                <a:cubicBezTo>
                  <a:pt x="133" y="159"/>
                  <a:pt x="131" y="157"/>
                  <a:pt x="131" y="155"/>
                </a:cubicBezTo>
                <a:cubicBezTo>
                  <a:pt x="131" y="154"/>
                  <a:pt x="130" y="154"/>
                  <a:pt x="130" y="154"/>
                </a:cubicBezTo>
                <a:cubicBezTo>
                  <a:pt x="130" y="155"/>
                  <a:pt x="130" y="155"/>
                  <a:pt x="130" y="155"/>
                </a:cubicBezTo>
                <a:cubicBezTo>
                  <a:pt x="108" y="165"/>
                  <a:pt x="108" y="165"/>
                  <a:pt x="108" y="165"/>
                </a:cubicBezTo>
                <a:cubicBezTo>
                  <a:pt x="68" y="152"/>
                  <a:pt x="68" y="152"/>
                  <a:pt x="68" y="152"/>
                </a:cubicBezTo>
                <a:cubicBezTo>
                  <a:pt x="57" y="148"/>
                  <a:pt x="57" y="148"/>
                  <a:pt x="57" y="148"/>
                </a:cubicBezTo>
                <a:cubicBezTo>
                  <a:pt x="46" y="144"/>
                  <a:pt x="46" y="144"/>
                  <a:pt x="46" y="144"/>
                </a:cubicBezTo>
                <a:cubicBezTo>
                  <a:pt x="58" y="139"/>
                  <a:pt x="58" y="139"/>
                  <a:pt x="58" y="139"/>
                </a:cubicBezTo>
                <a:cubicBezTo>
                  <a:pt x="107" y="156"/>
                  <a:pt x="107" y="156"/>
                  <a:pt x="107" y="156"/>
                </a:cubicBezTo>
                <a:cubicBezTo>
                  <a:pt x="107" y="156"/>
                  <a:pt x="108" y="156"/>
                  <a:pt x="108" y="156"/>
                </a:cubicBezTo>
                <a:cubicBezTo>
                  <a:pt x="109" y="156"/>
                  <a:pt x="109" y="156"/>
                  <a:pt x="110" y="156"/>
                </a:cubicBezTo>
                <a:cubicBezTo>
                  <a:pt x="131" y="146"/>
                  <a:pt x="131" y="146"/>
                  <a:pt x="131" y="146"/>
                </a:cubicBezTo>
                <a:cubicBezTo>
                  <a:pt x="134" y="152"/>
                  <a:pt x="150" y="157"/>
                  <a:pt x="168" y="157"/>
                </a:cubicBezTo>
                <a:cubicBezTo>
                  <a:pt x="185" y="157"/>
                  <a:pt x="200" y="153"/>
                  <a:pt x="204" y="146"/>
                </a:cubicBezTo>
                <a:cubicBezTo>
                  <a:pt x="217" y="140"/>
                  <a:pt x="217" y="140"/>
                  <a:pt x="217" y="140"/>
                </a:cubicBezTo>
                <a:cubicBezTo>
                  <a:pt x="219" y="140"/>
                  <a:pt x="219" y="138"/>
                  <a:pt x="219" y="137"/>
                </a:cubicBezTo>
                <a:cubicBezTo>
                  <a:pt x="219" y="135"/>
                  <a:pt x="218" y="134"/>
                  <a:pt x="217" y="133"/>
                </a:cubicBezTo>
                <a:cubicBezTo>
                  <a:pt x="205" y="129"/>
                  <a:pt x="205" y="129"/>
                  <a:pt x="205" y="129"/>
                </a:cubicBezTo>
                <a:cubicBezTo>
                  <a:pt x="218" y="123"/>
                  <a:pt x="218" y="123"/>
                  <a:pt x="218" y="123"/>
                </a:cubicBezTo>
                <a:cubicBezTo>
                  <a:pt x="219" y="122"/>
                  <a:pt x="220" y="121"/>
                  <a:pt x="220" y="119"/>
                </a:cubicBezTo>
                <a:moveTo>
                  <a:pt x="133" y="95"/>
                </a:moveTo>
                <a:cubicBezTo>
                  <a:pt x="139" y="100"/>
                  <a:pt x="152" y="104"/>
                  <a:pt x="168" y="104"/>
                </a:cubicBezTo>
                <a:cubicBezTo>
                  <a:pt x="184" y="104"/>
                  <a:pt x="197" y="100"/>
                  <a:pt x="203" y="95"/>
                </a:cubicBezTo>
                <a:cubicBezTo>
                  <a:pt x="204" y="96"/>
                  <a:pt x="205" y="98"/>
                  <a:pt x="205" y="100"/>
                </a:cubicBezTo>
                <a:cubicBezTo>
                  <a:pt x="205" y="103"/>
                  <a:pt x="203" y="105"/>
                  <a:pt x="199" y="108"/>
                </a:cubicBezTo>
                <a:cubicBezTo>
                  <a:pt x="192" y="111"/>
                  <a:pt x="181" y="114"/>
                  <a:pt x="168" y="114"/>
                </a:cubicBezTo>
                <a:cubicBezTo>
                  <a:pt x="156" y="114"/>
                  <a:pt x="146" y="112"/>
                  <a:pt x="139" y="109"/>
                </a:cubicBezTo>
                <a:cubicBezTo>
                  <a:pt x="138" y="108"/>
                  <a:pt x="137" y="108"/>
                  <a:pt x="137" y="108"/>
                </a:cubicBezTo>
                <a:cubicBezTo>
                  <a:pt x="133" y="105"/>
                  <a:pt x="130" y="103"/>
                  <a:pt x="130" y="100"/>
                </a:cubicBezTo>
                <a:cubicBezTo>
                  <a:pt x="130" y="98"/>
                  <a:pt x="131" y="96"/>
                  <a:pt x="133" y="95"/>
                </a:cubicBezTo>
                <a:moveTo>
                  <a:pt x="133" y="113"/>
                </a:moveTo>
                <a:cubicBezTo>
                  <a:pt x="139" y="118"/>
                  <a:pt x="152" y="121"/>
                  <a:pt x="168" y="121"/>
                </a:cubicBezTo>
                <a:cubicBezTo>
                  <a:pt x="184" y="121"/>
                  <a:pt x="197" y="118"/>
                  <a:pt x="203" y="113"/>
                </a:cubicBezTo>
                <a:cubicBezTo>
                  <a:pt x="204" y="114"/>
                  <a:pt x="205" y="116"/>
                  <a:pt x="205" y="118"/>
                </a:cubicBezTo>
                <a:cubicBezTo>
                  <a:pt x="205" y="119"/>
                  <a:pt x="205" y="119"/>
                  <a:pt x="205" y="120"/>
                </a:cubicBezTo>
                <a:cubicBezTo>
                  <a:pt x="204" y="121"/>
                  <a:pt x="204" y="122"/>
                  <a:pt x="203" y="122"/>
                </a:cubicBezTo>
                <a:cubicBezTo>
                  <a:pt x="203" y="123"/>
                  <a:pt x="202" y="123"/>
                  <a:pt x="202" y="123"/>
                </a:cubicBezTo>
                <a:cubicBezTo>
                  <a:pt x="202" y="124"/>
                  <a:pt x="202" y="124"/>
                  <a:pt x="201" y="124"/>
                </a:cubicBezTo>
                <a:cubicBezTo>
                  <a:pt x="201" y="125"/>
                  <a:pt x="200" y="125"/>
                  <a:pt x="199" y="126"/>
                </a:cubicBezTo>
                <a:cubicBezTo>
                  <a:pt x="192" y="129"/>
                  <a:pt x="181" y="132"/>
                  <a:pt x="168" y="132"/>
                </a:cubicBezTo>
                <a:cubicBezTo>
                  <a:pt x="156" y="132"/>
                  <a:pt x="146" y="130"/>
                  <a:pt x="139" y="127"/>
                </a:cubicBezTo>
                <a:cubicBezTo>
                  <a:pt x="138" y="126"/>
                  <a:pt x="137" y="126"/>
                  <a:pt x="137" y="126"/>
                </a:cubicBezTo>
                <a:cubicBezTo>
                  <a:pt x="133" y="123"/>
                  <a:pt x="130" y="121"/>
                  <a:pt x="130" y="118"/>
                </a:cubicBezTo>
                <a:cubicBezTo>
                  <a:pt x="130" y="116"/>
                  <a:pt x="131" y="114"/>
                  <a:pt x="133" y="113"/>
                </a:cubicBezTo>
                <a:moveTo>
                  <a:pt x="113" y="128"/>
                </a:moveTo>
                <a:cubicBezTo>
                  <a:pt x="110" y="130"/>
                  <a:pt x="105" y="131"/>
                  <a:pt x="99" y="131"/>
                </a:cubicBezTo>
                <a:cubicBezTo>
                  <a:pt x="93" y="131"/>
                  <a:pt x="87" y="130"/>
                  <a:pt x="84" y="128"/>
                </a:cubicBezTo>
                <a:cubicBezTo>
                  <a:pt x="83" y="127"/>
                  <a:pt x="81" y="126"/>
                  <a:pt x="81" y="125"/>
                </a:cubicBezTo>
                <a:cubicBezTo>
                  <a:pt x="81" y="121"/>
                  <a:pt x="89" y="118"/>
                  <a:pt x="99" y="118"/>
                </a:cubicBezTo>
                <a:cubicBezTo>
                  <a:pt x="108" y="118"/>
                  <a:pt x="116" y="121"/>
                  <a:pt x="116" y="125"/>
                </a:cubicBezTo>
                <a:cubicBezTo>
                  <a:pt x="116" y="126"/>
                  <a:pt x="115" y="127"/>
                  <a:pt x="113" y="128"/>
                </a:cubicBezTo>
                <a:moveTo>
                  <a:pt x="205" y="136"/>
                </a:moveTo>
                <a:cubicBezTo>
                  <a:pt x="205" y="136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8"/>
                  <a:pt x="205" y="138"/>
                  <a:pt x="204" y="139"/>
                </a:cubicBezTo>
                <a:cubicBezTo>
                  <a:pt x="204" y="139"/>
                  <a:pt x="204" y="139"/>
                  <a:pt x="204" y="139"/>
                </a:cubicBezTo>
                <a:cubicBezTo>
                  <a:pt x="204" y="140"/>
                  <a:pt x="203" y="140"/>
                  <a:pt x="203" y="140"/>
                </a:cubicBezTo>
                <a:cubicBezTo>
                  <a:pt x="203" y="141"/>
                  <a:pt x="203" y="141"/>
                  <a:pt x="202" y="141"/>
                </a:cubicBezTo>
                <a:cubicBezTo>
                  <a:pt x="202" y="141"/>
                  <a:pt x="202" y="142"/>
                  <a:pt x="201" y="142"/>
                </a:cubicBezTo>
                <a:cubicBezTo>
                  <a:pt x="201" y="142"/>
                  <a:pt x="200" y="143"/>
                  <a:pt x="199" y="143"/>
                </a:cubicBezTo>
                <a:cubicBezTo>
                  <a:pt x="192" y="147"/>
                  <a:pt x="181" y="150"/>
                  <a:pt x="168" y="150"/>
                </a:cubicBezTo>
                <a:cubicBezTo>
                  <a:pt x="155" y="150"/>
                  <a:pt x="143" y="147"/>
                  <a:pt x="137" y="143"/>
                </a:cubicBezTo>
                <a:cubicBezTo>
                  <a:pt x="136" y="143"/>
                  <a:pt x="136" y="143"/>
                  <a:pt x="136" y="143"/>
                </a:cubicBezTo>
                <a:cubicBezTo>
                  <a:pt x="136" y="143"/>
                  <a:pt x="136" y="143"/>
                  <a:pt x="136" y="143"/>
                </a:cubicBezTo>
                <a:cubicBezTo>
                  <a:pt x="134" y="142"/>
                  <a:pt x="133" y="141"/>
                  <a:pt x="132" y="140"/>
                </a:cubicBezTo>
                <a:cubicBezTo>
                  <a:pt x="132" y="140"/>
                  <a:pt x="132" y="139"/>
                  <a:pt x="132" y="139"/>
                </a:cubicBezTo>
                <a:cubicBezTo>
                  <a:pt x="131" y="139"/>
                  <a:pt x="131" y="138"/>
                  <a:pt x="131" y="138"/>
                </a:cubicBezTo>
                <a:cubicBezTo>
                  <a:pt x="131" y="137"/>
                  <a:pt x="130" y="136"/>
                  <a:pt x="130" y="136"/>
                </a:cubicBezTo>
                <a:cubicBezTo>
                  <a:pt x="130" y="134"/>
                  <a:pt x="131" y="132"/>
                  <a:pt x="133" y="130"/>
                </a:cubicBezTo>
                <a:cubicBezTo>
                  <a:pt x="139" y="136"/>
                  <a:pt x="152" y="139"/>
                  <a:pt x="168" y="139"/>
                </a:cubicBezTo>
                <a:cubicBezTo>
                  <a:pt x="184" y="139"/>
                  <a:pt x="197" y="136"/>
                  <a:pt x="203" y="130"/>
                </a:cubicBezTo>
                <a:cubicBezTo>
                  <a:pt x="204" y="132"/>
                  <a:pt x="205" y="134"/>
                  <a:pt x="205" y="136"/>
                </a:cubicBezTo>
                <a:moveTo>
                  <a:pt x="205" y="120"/>
                </a:moveTo>
                <a:cubicBezTo>
                  <a:pt x="205" y="120"/>
                  <a:pt x="205" y="120"/>
                  <a:pt x="205" y="120"/>
                </a:cubicBezTo>
                <a:cubicBezTo>
                  <a:pt x="206" y="120"/>
                  <a:pt x="206" y="120"/>
                  <a:pt x="206" y="120"/>
                </a:cubicBezTo>
                <a:lnTo>
                  <a:pt x="205" y="120"/>
                </a:lnTo>
                <a:close/>
                <a:moveTo>
                  <a:pt x="137" y="78"/>
                </a:moveTo>
                <a:cubicBezTo>
                  <a:pt x="143" y="82"/>
                  <a:pt x="155" y="85"/>
                  <a:pt x="168" y="85"/>
                </a:cubicBezTo>
                <a:cubicBezTo>
                  <a:pt x="181" y="85"/>
                  <a:pt x="192" y="82"/>
                  <a:pt x="199" y="78"/>
                </a:cubicBezTo>
                <a:cubicBezTo>
                  <a:pt x="203" y="76"/>
                  <a:pt x="205" y="73"/>
                  <a:pt x="205" y="70"/>
                </a:cubicBezTo>
                <a:cubicBezTo>
                  <a:pt x="205" y="63"/>
                  <a:pt x="188" y="56"/>
                  <a:pt x="168" y="56"/>
                </a:cubicBezTo>
                <a:cubicBezTo>
                  <a:pt x="147" y="56"/>
                  <a:pt x="130" y="63"/>
                  <a:pt x="130" y="70"/>
                </a:cubicBezTo>
                <a:cubicBezTo>
                  <a:pt x="130" y="73"/>
                  <a:pt x="133" y="76"/>
                  <a:pt x="137" y="78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1" name="Picture 2" descr="Файл:ПриватБанк.png — Википедия">
            <a:extLst>
              <a:ext uri="{FF2B5EF4-FFF2-40B4-BE49-F238E27FC236}">
                <a16:creationId xmlns:a16="http://schemas.microsoft.com/office/drawing/2014/main" id="{17221267-1A18-4FBE-8B99-AF05CD094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15" y="3655728"/>
            <a:ext cx="1024996" cy="18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6" descr="Ощадбанк — Википедия">
            <a:extLst>
              <a:ext uri="{FF2B5EF4-FFF2-40B4-BE49-F238E27FC236}">
                <a16:creationId xmlns:a16="http://schemas.microsoft.com/office/drawing/2014/main" id="{B09DFC9B-8248-4C36-BBE1-7EC2E0443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656" y="3371006"/>
            <a:ext cx="576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Google Shape;21;p17">
            <a:extLst>
              <a:ext uri="{FF2B5EF4-FFF2-40B4-BE49-F238E27FC236}">
                <a16:creationId xmlns:a16="http://schemas.microsoft.com/office/drawing/2014/main" id="{1826D5A5-2699-43FF-B478-6372EC30BAB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34108" y="3234313"/>
            <a:ext cx="1080000" cy="5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97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 mod="1">
    <p:ext uri="{6950BFC3-D8DA-4A85-94F7-54DA5524770B}">
      <p188:commentRel xmlns:p188="http://schemas.microsoft.com/office/powerpoint/2018/8/main" xmlns="" r:id="rId17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118;p3">
            <a:extLst>
              <a:ext uri="{FF2B5EF4-FFF2-40B4-BE49-F238E27FC236}">
                <a16:creationId xmlns:a16="http://schemas.microsoft.com/office/drawing/2014/main" id="{60894C8E-E913-49DA-96C2-EC7C8273D51F}"/>
              </a:ext>
            </a:extLst>
          </p:cNvPr>
          <p:cNvSpPr txBox="1"/>
          <p:nvPr/>
        </p:nvSpPr>
        <p:spPr>
          <a:xfrm>
            <a:off x="105871" y="193767"/>
            <a:ext cx="11193021" cy="329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Який </a:t>
            </a:r>
            <a:r>
              <a:rPr lang="uk-UA" sz="20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мікропідприємець</a:t>
            </a: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може отримати Грант від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EU4Business </a:t>
            </a: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для мікробізнесу?</a:t>
            </a:r>
          </a:p>
        </p:txBody>
      </p:sp>
      <p:grpSp>
        <p:nvGrpSpPr>
          <p:cNvPr id="56" name="Групувати 55"/>
          <p:cNvGrpSpPr/>
          <p:nvPr/>
        </p:nvGrpSpPr>
        <p:grpSpPr>
          <a:xfrm>
            <a:off x="763810" y="907014"/>
            <a:ext cx="11273322" cy="5498768"/>
            <a:chOff x="763810" y="907014"/>
            <a:chExt cx="11273322" cy="5498768"/>
          </a:xfrm>
        </p:grpSpPr>
        <p:grpSp>
          <p:nvGrpSpPr>
            <p:cNvPr id="57" name="Группа 4"/>
            <p:cNvGrpSpPr/>
            <p:nvPr/>
          </p:nvGrpSpPr>
          <p:grpSpPr>
            <a:xfrm>
              <a:off x="763810" y="907014"/>
              <a:ext cx="11273322" cy="5498768"/>
              <a:chOff x="763810" y="907014"/>
              <a:chExt cx="11273322" cy="5498768"/>
            </a:xfrm>
          </p:grpSpPr>
          <p:sp>
            <p:nvSpPr>
              <p:cNvPr id="65" name="Прямокутник 149">
                <a:extLst>
                  <a:ext uri="{FF2B5EF4-FFF2-40B4-BE49-F238E27FC236}">
                    <a16:creationId xmlns:a16="http://schemas.microsoft.com/office/drawing/2014/main" id="{AA880135-257B-4E93-881E-A884B4DF297C}"/>
                  </a:ext>
                </a:extLst>
              </p:cNvPr>
              <p:cNvSpPr/>
              <p:nvPr/>
            </p:nvSpPr>
            <p:spPr>
              <a:xfrm>
                <a:off x="5734608" y="3995696"/>
                <a:ext cx="1329209" cy="494661"/>
              </a:xfrm>
              <a:prstGeom prst="rect">
                <a:avLst/>
              </a:prstGeom>
              <a:solidFill>
                <a:schemeClr val="bg1"/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uk-UA" sz="1800" b="1" dirty="0">
                    <a:solidFill>
                      <a:srgbClr val="70AD47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Прийнятний підприємець</a:t>
                </a:r>
              </a:p>
            </p:txBody>
          </p:sp>
          <p:pic>
            <p:nvPicPr>
              <p:cNvPr id="67" name="Рисунок 66">
                <a:extLst>
                  <a:ext uri="{FF2B5EF4-FFF2-40B4-BE49-F238E27FC236}">
                    <a16:creationId xmlns:a16="http://schemas.microsoft.com/office/drawing/2014/main" id="{3A039E7D-6295-4D9C-B557-0AA5DAC529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3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061766" y="2618916"/>
                <a:ext cx="674893" cy="1376780"/>
              </a:xfrm>
              <a:prstGeom prst="rect">
                <a:avLst/>
              </a:prstGeom>
            </p:spPr>
          </p:pic>
          <p:cxnSp>
            <p:nvCxnSpPr>
              <p:cNvPr id="68" name="Прямая со стрелкой 155">
                <a:extLst>
                  <a:ext uri="{FF2B5EF4-FFF2-40B4-BE49-F238E27FC236}">
                    <a16:creationId xmlns:a16="http://schemas.microsoft.com/office/drawing/2014/main" id="{C4672B88-235A-40C6-8ADC-D0D26F01AD92}"/>
                  </a:ext>
                </a:extLst>
              </p:cNvPr>
              <p:cNvCxnSpPr>
                <a:cxnSpLocks/>
                <a:stCxn id="71" idx="1"/>
                <a:endCxn id="103" idx="3"/>
              </p:cNvCxnSpPr>
              <p:nvPr/>
            </p:nvCxnSpPr>
            <p:spPr>
              <a:xfrm flipH="1" flipV="1">
                <a:off x="4486154" y="1916878"/>
                <a:ext cx="1149383" cy="974578"/>
              </a:xfrm>
              <a:prstGeom prst="straightConnector1">
                <a:avLst/>
              </a:prstGeom>
              <a:ln w="19050">
                <a:solidFill>
                  <a:srgbClr val="5DC64B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Группа 35">
                <a:extLst>
                  <a:ext uri="{FF2B5EF4-FFF2-40B4-BE49-F238E27FC236}">
                    <a16:creationId xmlns:a16="http://schemas.microsoft.com/office/drawing/2014/main" id="{27AF7C14-8638-4EDB-A5B5-3DACCD821C25}"/>
                  </a:ext>
                </a:extLst>
              </p:cNvPr>
              <p:cNvGrpSpPr/>
              <p:nvPr/>
            </p:nvGrpSpPr>
            <p:grpSpPr>
              <a:xfrm>
                <a:off x="1966154" y="1286878"/>
                <a:ext cx="2520000" cy="1260000"/>
                <a:chOff x="710293" y="1793053"/>
                <a:chExt cx="2520000" cy="1260000"/>
              </a:xfrm>
            </p:grpSpPr>
            <p:grpSp>
              <p:nvGrpSpPr>
                <p:cNvPr id="102" name="Группа 1"/>
                <p:cNvGrpSpPr/>
                <p:nvPr/>
              </p:nvGrpSpPr>
              <p:grpSpPr>
                <a:xfrm>
                  <a:off x="2189227" y="2032270"/>
                  <a:ext cx="852513" cy="781565"/>
                  <a:chOff x="2625688" y="4259119"/>
                  <a:chExt cx="852513" cy="781565"/>
                </a:xfrm>
              </p:grpSpPr>
              <p:pic>
                <p:nvPicPr>
                  <p:cNvPr id="104" name="Рисунок 103">
                    <a:extLst>
                      <a:ext uri="{FF2B5EF4-FFF2-40B4-BE49-F238E27FC236}">
                        <a16:creationId xmlns:a16="http://schemas.microsoft.com/office/drawing/2014/main" id="{8F5EA6C6-F9D5-4EDB-AFB1-B0D9687BC4B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duotone>
                      <a:prstClr val="black"/>
                      <a:schemeClr val="accent5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01659" y="4536684"/>
                    <a:ext cx="504000" cy="504000"/>
                  </a:xfrm>
                  <a:prstGeom prst="rect">
                    <a:avLst/>
                  </a:prstGeom>
                  <a:effectLst/>
                </p:spPr>
              </p:pic>
              <p:pic>
                <p:nvPicPr>
                  <p:cNvPr id="105" name="Рисунок 104">
                    <a:extLst>
                      <a:ext uri="{FF2B5EF4-FFF2-40B4-BE49-F238E27FC236}">
                        <a16:creationId xmlns:a16="http://schemas.microsoft.com/office/drawing/2014/main" id="{8F5EA6C6-F9D5-4EDB-AFB1-B0D9687BC4B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duotone>
                      <a:prstClr val="black"/>
                      <a:schemeClr val="accent5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126260" y="4259354"/>
                    <a:ext cx="351941" cy="351941"/>
                  </a:xfrm>
                  <a:prstGeom prst="rect">
                    <a:avLst/>
                  </a:prstGeom>
                  <a:effectLst/>
                </p:spPr>
              </p:pic>
              <p:pic>
                <p:nvPicPr>
                  <p:cNvPr id="106" name="Рисунок 105">
                    <a:extLst>
                      <a:ext uri="{FF2B5EF4-FFF2-40B4-BE49-F238E27FC236}">
                        <a16:creationId xmlns:a16="http://schemas.microsoft.com/office/drawing/2014/main" id="{8F5EA6C6-F9D5-4EDB-AFB1-B0D9687BC4B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duotone>
                      <a:prstClr val="black"/>
                      <a:schemeClr val="accent5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625688" y="4259119"/>
                    <a:ext cx="351941" cy="351941"/>
                  </a:xfrm>
                  <a:prstGeom prst="rect">
                    <a:avLst/>
                  </a:prstGeom>
                  <a:effectLst/>
                </p:spPr>
              </p:pic>
            </p:grpSp>
            <p:sp>
              <p:nvSpPr>
                <p:cNvPr id="103" name="Скругленный прямоугольник 2"/>
                <p:cNvSpPr/>
                <p:nvPr/>
              </p:nvSpPr>
              <p:spPr>
                <a:xfrm>
                  <a:off x="710293" y="1793053"/>
                  <a:ext cx="2520000" cy="1260000"/>
                </a:xfrm>
                <a:prstGeom prst="roundRect">
                  <a:avLst>
                    <a:gd name="adj" fmla="val 21772"/>
                  </a:avLst>
                </a:prstGeom>
                <a:noFill/>
                <a:ln w="22225">
                  <a:solidFill>
                    <a:srgbClr val="5DC64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1080000" rtlCol="0" anchor="ctr"/>
                <a:lstStyle/>
                <a:p>
                  <a:r>
                    <a:rPr lang="uk-UA" sz="1600" b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Кількість працівників </a:t>
                  </a:r>
                  <a:r>
                    <a:rPr lang="uk-UA" sz="1600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не більше </a:t>
                  </a:r>
                </a:p>
                <a:p>
                  <a:r>
                    <a:rPr lang="uk-UA" sz="2000" b="1" dirty="0" smtClean="0">
                      <a:solidFill>
                        <a:schemeClr val="accent5">
                          <a:lumMod val="50000"/>
                        </a:schemeClr>
                      </a:solidFill>
                    </a:rPr>
                    <a:t>10 </a:t>
                  </a:r>
                  <a:r>
                    <a:rPr lang="uk-UA" sz="2000" b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осіб</a:t>
                  </a:r>
                </a:p>
              </p:txBody>
            </p:sp>
          </p:grpSp>
          <p:sp>
            <p:nvSpPr>
              <p:cNvPr id="71" name="Овал 70"/>
              <p:cNvSpPr/>
              <p:nvPr/>
            </p:nvSpPr>
            <p:spPr>
              <a:xfrm>
                <a:off x="5319212" y="2575131"/>
                <a:ext cx="2160000" cy="2160000"/>
              </a:xfrm>
              <a:prstGeom prst="ellipse">
                <a:avLst/>
              </a:prstGeom>
              <a:noFill/>
              <a:ln w="63500">
                <a:solidFill>
                  <a:srgbClr val="5DC6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cxnSp>
            <p:nvCxnSpPr>
              <p:cNvPr id="73" name="Прямая со стрелкой 155">
                <a:extLst>
                  <a:ext uri="{FF2B5EF4-FFF2-40B4-BE49-F238E27FC236}">
                    <a16:creationId xmlns:a16="http://schemas.microsoft.com/office/drawing/2014/main" id="{C4672B88-235A-40C6-8ADC-D0D26F01AD92}"/>
                  </a:ext>
                </a:extLst>
              </p:cNvPr>
              <p:cNvCxnSpPr>
                <a:cxnSpLocks/>
                <a:stCxn id="71" idx="0"/>
                <a:endCxn id="93" idx="2"/>
              </p:cNvCxnSpPr>
              <p:nvPr/>
            </p:nvCxnSpPr>
            <p:spPr>
              <a:xfrm flipH="1" flipV="1">
                <a:off x="6395484" y="2167014"/>
                <a:ext cx="3728" cy="408117"/>
              </a:xfrm>
              <a:prstGeom prst="straightConnector1">
                <a:avLst/>
              </a:prstGeom>
              <a:ln w="19050">
                <a:solidFill>
                  <a:srgbClr val="5DC64B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Прямая со стрелкой 155">
                <a:extLst>
                  <a:ext uri="{FF2B5EF4-FFF2-40B4-BE49-F238E27FC236}">
                    <a16:creationId xmlns:a16="http://schemas.microsoft.com/office/drawing/2014/main" id="{C4672B88-235A-40C6-8ADC-D0D26F01AD92}"/>
                  </a:ext>
                </a:extLst>
              </p:cNvPr>
              <p:cNvCxnSpPr>
                <a:cxnSpLocks/>
                <a:stCxn id="71" idx="7"/>
                <a:endCxn id="95" idx="1"/>
              </p:cNvCxnSpPr>
              <p:nvPr/>
            </p:nvCxnSpPr>
            <p:spPr>
              <a:xfrm flipV="1">
                <a:off x="7162887" y="1916878"/>
                <a:ext cx="1137788" cy="974578"/>
              </a:xfrm>
              <a:prstGeom prst="straightConnector1">
                <a:avLst/>
              </a:prstGeom>
              <a:ln w="19050">
                <a:solidFill>
                  <a:srgbClr val="5DC64B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5" name="Группа 32">
                <a:extLst>
                  <a:ext uri="{FF2B5EF4-FFF2-40B4-BE49-F238E27FC236}">
                    <a16:creationId xmlns:a16="http://schemas.microsoft.com/office/drawing/2014/main" id="{C785A28C-9C49-49A1-BEB4-374B2C069EAC}"/>
                  </a:ext>
                </a:extLst>
              </p:cNvPr>
              <p:cNvGrpSpPr/>
              <p:nvPr/>
            </p:nvGrpSpPr>
            <p:grpSpPr>
              <a:xfrm>
                <a:off x="8300675" y="1286878"/>
                <a:ext cx="2520000" cy="1260000"/>
                <a:chOff x="9517132" y="1796673"/>
                <a:chExt cx="2520000" cy="1260000"/>
              </a:xfrm>
            </p:grpSpPr>
            <p:sp>
              <p:nvSpPr>
                <p:cNvPr id="95" name="Скругленный прямоугольник 14"/>
                <p:cNvSpPr/>
                <p:nvPr/>
              </p:nvSpPr>
              <p:spPr>
                <a:xfrm>
                  <a:off x="9517132" y="1796673"/>
                  <a:ext cx="2520000" cy="1260000"/>
                </a:xfrm>
                <a:prstGeom prst="roundRect">
                  <a:avLst>
                    <a:gd name="adj" fmla="val 21772"/>
                  </a:avLst>
                </a:prstGeom>
                <a:noFill/>
                <a:ln w="22225">
                  <a:solidFill>
                    <a:srgbClr val="5DC64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0" rIns="36000" bIns="36000" rtlCol="0" anchor="t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uk-UA" dirty="0" smtClean="0">
                      <a:solidFill>
                        <a:srgbClr val="003D79"/>
                      </a:solidFill>
                    </a:rPr>
                    <a:t>Дозволені всі види економічної діяльності 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uk-UA" b="1" dirty="0" smtClean="0">
                      <a:solidFill>
                        <a:srgbClr val="003D79"/>
                      </a:solidFill>
                    </a:rPr>
                    <a:t>з фокусом на переробну промисловість</a:t>
                  </a:r>
                  <a:endParaRPr lang="uk-UA" b="1" dirty="0">
                    <a:solidFill>
                      <a:srgbClr val="003D79"/>
                    </a:solidFill>
                  </a:endParaRPr>
                </a:p>
              </p:txBody>
            </p:sp>
            <p:pic>
              <p:nvPicPr>
                <p:cNvPr id="96" name="Рисунок 95" descr="Ботинок">
                  <a:extLst>
                    <a:ext uri="{FF2B5EF4-FFF2-40B4-BE49-F238E27FC236}">
                      <a16:creationId xmlns:a16="http://schemas.microsoft.com/office/drawing/2014/main" id="{00884DD4-2680-4476-ABF8-5793C23224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xmlns="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88089" y="2610157"/>
                  <a:ext cx="349352" cy="349352"/>
                </a:xfrm>
                <a:prstGeom prst="rect">
                  <a:avLst/>
                </a:prstGeom>
              </p:spPr>
            </p:pic>
            <p:pic>
              <p:nvPicPr>
                <p:cNvPr id="97" name="Рисунок 96" descr="Костюм">
                  <a:extLst>
                    <a:ext uri="{FF2B5EF4-FFF2-40B4-BE49-F238E27FC236}">
                      <a16:creationId xmlns:a16="http://schemas.microsoft.com/office/drawing/2014/main" id="{054F21A8-7656-4156-9053-03061AE16B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83015" y="2575135"/>
                  <a:ext cx="438226" cy="438226"/>
                </a:xfrm>
                <a:prstGeom prst="rect">
                  <a:avLst/>
                </a:prstGeom>
              </p:spPr>
            </p:pic>
            <p:pic>
              <p:nvPicPr>
                <p:cNvPr id="98" name="Рисунок 97" descr="Леденец">
                  <a:extLst>
                    <a:ext uri="{FF2B5EF4-FFF2-40B4-BE49-F238E27FC236}">
                      <a16:creationId xmlns:a16="http://schemas.microsoft.com/office/drawing/2014/main" id="{B6EB65E7-A13A-478E-9223-8D0DA520ED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xmlns="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7441" y="2617137"/>
                  <a:ext cx="342453" cy="342453"/>
                </a:xfrm>
                <a:prstGeom prst="rect">
                  <a:avLst/>
                </a:prstGeom>
              </p:spPr>
            </p:pic>
            <p:pic>
              <p:nvPicPr>
                <p:cNvPr id="99" name="Рисунок 98" descr="Стетоскоп">
                  <a:extLst>
                    <a:ext uri="{FF2B5EF4-FFF2-40B4-BE49-F238E27FC236}">
                      <a16:creationId xmlns:a16="http://schemas.microsoft.com/office/drawing/2014/main" id="{8417DF3B-E17E-4036-987B-11AFC4E4D1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xmlns="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80558" y="2622792"/>
                  <a:ext cx="324081" cy="324081"/>
                </a:xfrm>
                <a:prstGeom prst="rect">
                  <a:avLst/>
                </a:prstGeom>
              </p:spPr>
            </p:pic>
            <p:pic>
              <p:nvPicPr>
                <p:cNvPr id="100" name="Рисунок 99" descr="Сон">
                  <a:extLst>
                    <a:ext uri="{FF2B5EF4-FFF2-40B4-BE49-F238E27FC236}">
                      <a16:creationId xmlns:a16="http://schemas.microsoft.com/office/drawing/2014/main" id="{85985DBC-DDDB-4D13-BA8A-82CEB79CDD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xmlns="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296024" y="2592663"/>
                  <a:ext cx="357138" cy="357138"/>
                </a:xfrm>
                <a:prstGeom prst="rect">
                  <a:avLst/>
                </a:prstGeom>
              </p:spPr>
            </p:pic>
            <p:pic>
              <p:nvPicPr>
                <p:cNvPr id="101" name="Рисунок 100" descr="Сервировка стола">
                  <a:extLst>
                    <a:ext uri="{FF2B5EF4-FFF2-40B4-BE49-F238E27FC236}">
                      <a16:creationId xmlns:a16="http://schemas.microsoft.com/office/drawing/2014/main" id="{1F8E0163-9800-4069-BD06-1FC9EF9F7D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96DAC541-7B7A-43D3-8B79-37D633B846F1}">
                      <asvg:svgBlip xmlns:asvg="http://schemas.microsoft.com/office/drawing/2016/SVG/main" xmlns="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815793" y="2573386"/>
                  <a:ext cx="395692" cy="395692"/>
                </a:xfrm>
                <a:prstGeom prst="rect">
                  <a:avLst/>
                </a:prstGeom>
              </p:spPr>
            </p:pic>
          </p:grpSp>
          <p:grpSp>
            <p:nvGrpSpPr>
              <p:cNvPr id="76" name="Группа 36">
                <a:extLst>
                  <a:ext uri="{FF2B5EF4-FFF2-40B4-BE49-F238E27FC236}">
                    <a16:creationId xmlns:a16="http://schemas.microsoft.com/office/drawing/2014/main" id="{F25956E8-90B2-4E67-81BE-F298F97C7059}"/>
                  </a:ext>
                </a:extLst>
              </p:cNvPr>
              <p:cNvGrpSpPr/>
              <p:nvPr/>
            </p:nvGrpSpPr>
            <p:grpSpPr>
              <a:xfrm>
                <a:off x="5135484" y="907014"/>
                <a:ext cx="2520000" cy="1260000"/>
                <a:chOff x="5135484" y="907014"/>
                <a:chExt cx="2520000" cy="1260000"/>
              </a:xfrm>
            </p:grpSpPr>
            <p:sp>
              <p:nvSpPr>
                <p:cNvPr id="93" name="Скругленный прямоугольник 69"/>
                <p:cNvSpPr/>
                <p:nvPr/>
              </p:nvSpPr>
              <p:spPr>
                <a:xfrm>
                  <a:off x="5135484" y="907014"/>
                  <a:ext cx="2520000" cy="1260000"/>
                </a:xfrm>
                <a:prstGeom prst="roundRect">
                  <a:avLst>
                    <a:gd name="adj" fmla="val 21772"/>
                  </a:avLst>
                </a:prstGeom>
                <a:noFill/>
                <a:ln w="22225">
                  <a:solidFill>
                    <a:srgbClr val="5DC64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936000" rtlCol="0" anchor="ctr"/>
                <a:lstStyle/>
                <a:p>
                  <a:r>
                    <a:rPr lang="uk-UA" sz="1600" b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Річний дохід </a:t>
                  </a:r>
                </a:p>
                <a:p>
                  <a:r>
                    <a:rPr lang="uk-UA" sz="1600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не більше </a:t>
                  </a:r>
                </a:p>
                <a:p>
                  <a:r>
                    <a:rPr lang="uk-UA" sz="2000" b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2 млн євро</a:t>
                  </a:r>
                </a:p>
              </p:txBody>
            </p:sp>
            <p:pic>
              <p:nvPicPr>
                <p:cNvPr id="94" name="Рисунок 93" descr="Монеты">
                  <a:extLst>
                    <a:ext uri="{FF2B5EF4-FFF2-40B4-BE49-F238E27FC236}">
                      <a16:creationId xmlns:a16="http://schemas.microsoft.com/office/drawing/2014/main" id="{5276340B-25ED-4D15-B545-2463A4751B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96DAC541-7B7A-43D3-8B79-37D633B846F1}">
                      <asvg:svgBlip xmlns:asvg="http://schemas.microsoft.com/office/drawing/2016/SVG/main" xmlns="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47245" y="1114740"/>
                  <a:ext cx="853240" cy="853240"/>
                </a:xfrm>
                <a:prstGeom prst="rect">
                  <a:avLst/>
                </a:prstGeom>
              </p:spPr>
            </p:pic>
          </p:grpSp>
          <p:grpSp>
            <p:nvGrpSpPr>
              <p:cNvPr id="77" name="Группа 31">
                <a:extLst>
                  <a:ext uri="{FF2B5EF4-FFF2-40B4-BE49-F238E27FC236}">
                    <a16:creationId xmlns:a16="http://schemas.microsoft.com/office/drawing/2014/main" id="{A1709F55-1DD4-494B-B3C4-71EFF3EF95AE}"/>
                  </a:ext>
                </a:extLst>
              </p:cNvPr>
              <p:cNvGrpSpPr/>
              <p:nvPr/>
            </p:nvGrpSpPr>
            <p:grpSpPr>
              <a:xfrm>
                <a:off x="8304425" y="4772470"/>
                <a:ext cx="2520000" cy="1260000"/>
                <a:chOff x="9598072" y="4248432"/>
                <a:chExt cx="2520000" cy="1260000"/>
              </a:xfrm>
            </p:grpSpPr>
            <p:sp>
              <p:nvSpPr>
                <p:cNvPr id="91" name="Скругленный прямоугольник 69">
                  <a:extLst>
                    <a:ext uri="{FF2B5EF4-FFF2-40B4-BE49-F238E27FC236}">
                      <a16:creationId xmlns:a16="http://schemas.microsoft.com/office/drawing/2014/main" id="{2495D16E-C012-433F-AC67-3175FC56E6E1}"/>
                    </a:ext>
                  </a:extLst>
                </p:cNvPr>
                <p:cNvSpPr/>
                <p:nvPr/>
              </p:nvSpPr>
              <p:spPr>
                <a:xfrm>
                  <a:off x="9598072" y="4248432"/>
                  <a:ext cx="2520000" cy="1260000"/>
                </a:xfrm>
                <a:prstGeom prst="roundRect">
                  <a:avLst>
                    <a:gd name="adj" fmla="val 21772"/>
                  </a:avLst>
                </a:prstGeom>
                <a:noFill/>
                <a:ln w="22225">
                  <a:solidFill>
                    <a:srgbClr val="5DC64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720000" rtlCol="0" anchor="ctr"/>
                <a:lstStyle/>
                <a:p>
                  <a:pPr>
                    <a:lnSpc>
                      <a:spcPct val="80000"/>
                    </a:lnSpc>
                  </a:pPr>
                  <a:r>
                    <a:rPr lang="uk-UA" sz="1600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Не входить до групи </a:t>
                  </a:r>
                  <a:r>
                    <a:rPr lang="uk-UA" sz="1600" dirty="0" err="1">
                      <a:solidFill>
                        <a:schemeClr val="accent5">
                          <a:lumMod val="50000"/>
                        </a:schemeClr>
                      </a:solidFill>
                    </a:rPr>
                    <a:t>пов’яза</a:t>
                  </a:r>
                  <a:r>
                    <a:rPr lang="uk-UA" sz="1600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-них </a:t>
                  </a:r>
                  <a:r>
                    <a:rPr lang="uk-UA" sz="1600" dirty="0" err="1">
                      <a:solidFill>
                        <a:schemeClr val="accent5">
                          <a:lumMod val="50000"/>
                        </a:schemeClr>
                      </a:solidFill>
                    </a:rPr>
                    <a:t>контраген-тів</a:t>
                  </a:r>
                  <a:r>
                    <a:rPr lang="uk-UA" sz="1600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, учасники якої </a:t>
                  </a:r>
                  <a:r>
                    <a:rPr lang="uk-UA" sz="1600" b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юридичні особи</a:t>
                  </a:r>
                  <a:endParaRPr lang="uk-UA" sz="2000" b="1" dirty="0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92" name="Рисунок 91" descr="Подключения">
                  <a:extLst>
                    <a:ext uri="{FF2B5EF4-FFF2-40B4-BE49-F238E27FC236}">
                      <a16:creationId xmlns:a16="http://schemas.microsoft.com/office/drawing/2014/main" id="{3F68A31C-0826-4C0F-BB77-4475909045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96DAC541-7B7A-43D3-8B79-37D633B846F1}">
                      <asvg:svgBlip xmlns:asvg="http://schemas.microsoft.com/office/drawing/2016/SVG/main" xmlns="" r:embed="rId2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142757" y="4451297"/>
                  <a:ext cx="914400" cy="914400"/>
                </a:xfrm>
                <a:prstGeom prst="rect">
                  <a:avLst/>
                </a:prstGeom>
              </p:spPr>
            </p:pic>
          </p:grpSp>
          <p:cxnSp>
            <p:nvCxnSpPr>
              <p:cNvPr id="78" name="Прямая со стрелкой 155">
                <a:extLst>
                  <a:ext uri="{FF2B5EF4-FFF2-40B4-BE49-F238E27FC236}">
                    <a16:creationId xmlns:a16="http://schemas.microsoft.com/office/drawing/2014/main" id="{A5969581-9FF8-40F6-91A9-036C2DB59E5C}"/>
                  </a:ext>
                </a:extLst>
              </p:cNvPr>
              <p:cNvCxnSpPr>
                <a:cxnSpLocks/>
                <a:stCxn id="71" idx="5"/>
                <a:endCxn id="91" idx="1"/>
              </p:cNvCxnSpPr>
              <p:nvPr/>
            </p:nvCxnSpPr>
            <p:spPr>
              <a:xfrm>
                <a:off x="7162887" y="4418806"/>
                <a:ext cx="1141538" cy="983664"/>
              </a:xfrm>
              <a:prstGeom prst="straightConnector1">
                <a:avLst/>
              </a:prstGeom>
              <a:ln w="19050">
                <a:solidFill>
                  <a:srgbClr val="5DC64B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9" name="Группа 34">
                <a:extLst>
                  <a:ext uri="{FF2B5EF4-FFF2-40B4-BE49-F238E27FC236}">
                    <a16:creationId xmlns:a16="http://schemas.microsoft.com/office/drawing/2014/main" id="{8B73EDA1-E19B-4134-871D-CEF6C73CBA77}"/>
                  </a:ext>
                </a:extLst>
              </p:cNvPr>
              <p:cNvGrpSpPr/>
              <p:nvPr/>
            </p:nvGrpSpPr>
            <p:grpSpPr>
              <a:xfrm>
                <a:off x="1966154" y="4772470"/>
                <a:ext cx="2520000" cy="1260000"/>
                <a:chOff x="675026" y="4248432"/>
                <a:chExt cx="2520000" cy="1260000"/>
              </a:xfrm>
            </p:grpSpPr>
            <p:sp>
              <p:nvSpPr>
                <p:cNvPr id="89" name="Скругленный прямоугольник 2">
                  <a:extLst>
                    <a:ext uri="{FF2B5EF4-FFF2-40B4-BE49-F238E27FC236}">
                      <a16:creationId xmlns:a16="http://schemas.microsoft.com/office/drawing/2014/main" id="{D40E7715-B8DF-4CC4-A5B7-D8A421A2B49D}"/>
                    </a:ext>
                  </a:extLst>
                </p:cNvPr>
                <p:cNvSpPr/>
                <p:nvPr/>
              </p:nvSpPr>
              <p:spPr>
                <a:xfrm>
                  <a:off x="675026" y="4248432"/>
                  <a:ext cx="2520000" cy="1260000"/>
                </a:xfrm>
                <a:prstGeom prst="roundRect">
                  <a:avLst>
                    <a:gd name="adj" fmla="val 21772"/>
                  </a:avLst>
                </a:prstGeom>
                <a:noFill/>
                <a:ln w="22225">
                  <a:solidFill>
                    <a:srgbClr val="5DC64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1080000" rtlCol="0" anchor="ctr"/>
                <a:lstStyle/>
                <a:p>
                  <a:r>
                    <a:rPr lang="uk-UA" sz="1600" b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Відсутня податкова </a:t>
                  </a:r>
                  <a:r>
                    <a:rPr lang="uk-UA" sz="1600" b="1" dirty="0" err="1">
                      <a:solidFill>
                        <a:schemeClr val="accent5">
                          <a:lumMod val="50000"/>
                        </a:schemeClr>
                      </a:solidFill>
                    </a:rPr>
                    <a:t>заборго-ваність</a:t>
                  </a:r>
                  <a:endParaRPr lang="uk-UA" sz="2000" b="1" dirty="0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90" name="Рисунок 89" descr="Свинья-копилка">
                  <a:extLst>
                    <a:ext uri="{FF2B5EF4-FFF2-40B4-BE49-F238E27FC236}">
                      <a16:creationId xmlns:a16="http://schemas.microsoft.com/office/drawing/2014/main" id="{6367A55C-9DB2-49AF-AAA2-247CD2816A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>
                  <a:extLst>
                    <a:ext uri="{96DAC541-7B7A-43D3-8B79-37D633B846F1}">
                      <asvg:svgBlip xmlns:asvg="http://schemas.microsoft.com/office/drawing/2016/SVG/main" xmlns="" r:embed="rId2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59998" y="4418806"/>
                  <a:ext cx="914400" cy="914400"/>
                </a:xfrm>
                <a:prstGeom prst="rect">
                  <a:avLst/>
                </a:prstGeom>
              </p:spPr>
            </p:pic>
          </p:grpSp>
          <p:grpSp>
            <p:nvGrpSpPr>
              <p:cNvPr id="80" name="Группа 33">
                <a:extLst>
                  <a:ext uri="{FF2B5EF4-FFF2-40B4-BE49-F238E27FC236}">
                    <a16:creationId xmlns:a16="http://schemas.microsoft.com/office/drawing/2014/main" id="{DA5B2104-76A1-43B2-BE66-3121471CF9A8}"/>
                  </a:ext>
                </a:extLst>
              </p:cNvPr>
              <p:cNvGrpSpPr/>
              <p:nvPr/>
            </p:nvGrpSpPr>
            <p:grpSpPr>
              <a:xfrm>
                <a:off x="5143700" y="5145782"/>
                <a:ext cx="2520000" cy="1260000"/>
                <a:chOff x="5143700" y="5145782"/>
                <a:chExt cx="2520000" cy="1260000"/>
              </a:xfrm>
            </p:grpSpPr>
            <p:pic>
              <p:nvPicPr>
                <p:cNvPr id="87" name="Рисунок 86" descr="Деньги">
                  <a:extLst>
                    <a:ext uri="{FF2B5EF4-FFF2-40B4-BE49-F238E27FC236}">
                      <a16:creationId xmlns:a16="http://schemas.microsoft.com/office/drawing/2014/main" id="{7EB1766A-A4F1-4CDD-B75C-89F444017F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>
                  <a:extLst>
                    <a:ext uri="{96DAC541-7B7A-43D3-8B79-37D633B846F1}">
                      <asvg:svgBlip xmlns:asvg="http://schemas.microsoft.com/office/drawing/2016/SVG/main" xmlns="" r:embed="rId2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803" y="5372476"/>
                  <a:ext cx="829864" cy="829864"/>
                </a:xfrm>
                <a:prstGeom prst="rect">
                  <a:avLst/>
                </a:prstGeom>
              </p:spPr>
            </p:pic>
            <p:sp>
              <p:nvSpPr>
                <p:cNvPr id="88" name="Скругленный прямоугольник 2">
                  <a:extLst>
                    <a:ext uri="{FF2B5EF4-FFF2-40B4-BE49-F238E27FC236}">
                      <a16:creationId xmlns:a16="http://schemas.microsoft.com/office/drawing/2014/main" id="{F70F800C-325D-4EF7-8E40-3211BDF03F05}"/>
                    </a:ext>
                  </a:extLst>
                </p:cNvPr>
                <p:cNvSpPr/>
                <p:nvPr/>
              </p:nvSpPr>
              <p:spPr>
                <a:xfrm>
                  <a:off x="5143700" y="5145782"/>
                  <a:ext cx="2520000" cy="1260000"/>
                </a:xfrm>
                <a:prstGeom prst="roundRect">
                  <a:avLst>
                    <a:gd name="adj" fmla="val 21772"/>
                  </a:avLst>
                </a:prstGeom>
                <a:noFill/>
                <a:ln w="22225">
                  <a:solidFill>
                    <a:srgbClr val="5DC64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756000" rtlCol="0" anchor="ctr"/>
                <a:lstStyle/>
                <a:p>
                  <a:r>
                    <a:rPr lang="uk-UA" sz="1600" b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Не отримував міжнародні гранти з 01.02.2022</a:t>
                  </a:r>
                  <a:endParaRPr lang="uk-UA" sz="2000" b="1" dirty="0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</p:grpSp>
          <p:cxnSp>
            <p:nvCxnSpPr>
              <p:cNvPr id="81" name="Прямая со стрелкой 155">
                <a:extLst>
                  <a:ext uri="{FF2B5EF4-FFF2-40B4-BE49-F238E27FC236}">
                    <a16:creationId xmlns:a16="http://schemas.microsoft.com/office/drawing/2014/main" id="{88751B43-3562-4169-BBDD-D6E499E2A1E9}"/>
                  </a:ext>
                </a:extLst>
              </p:cNvPr>
              <p:cNvCxnSpPr>
                <a:cxnSpLocks/>
                <a:stCxn id="88" idx="0"/>
                <a:endCxn id="71" idx="4"/>
              </p:cNvCxnSpPr>
              <p:nvPr/>
            </p:nvCxnSpPr>
            <p:spPr>
              <a:xfrm flipH="1" flipV="1">
                <a:off x="6399212" y="4735131"/>
                <a:ext cx="4488" cy="410651"/>
              </a:xfrm>
              <a:prstGeom prst="straightConnector1">
                <a:avLst/>
              </a:prstGeom>
              <a:ln w="19050">
                <a:solidFill>
                  <a:srgbClr val="5DC64B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 стрелкой 155">
                <a:extLst>
                  <a:ext uri="{FF2B5EF4-FFF2-40B4-BE49-F238E27FC236}">
                    <a16:creationId xmlns:a16="http://schemas.microsoft.com/office/drawing/2014/main" id="{08384982-48D5-4AFE-B771-0D5B8B93BDD9}"/>
                  </a:ext>
                </a:extLst>
              </p:cNvPr>
              <p:cNvCxnSpPr>
                <a:cxnSpLocks/>
                <a:stCxn id="71" idx="3"/>
                <a:endCxn id="89" idx="3"/>
              </p:cNvCxnSpPr>
              <p:nvPr/>
            </p:nvCxnSpPr>
            <p:spPr>
              <a:xfrm flipH="1">
                <a:off x="4486154" y="4418806"/>
                <a:ext cx="1149383" cy="983664"/>
              </a:xfrm>
              <a:prstGeom prst="straightConnector1">
                <a:avLst/>
              </a:prstGeom>
              <a:ln w="19050">
                <a:solidFill>
                  <a:srgbClr val="5DC64B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Скругленный прямоугольник 14"/>
              <p:cNvSpPr/>
              <p:nvPr/>
            </p:nvSpPr>
            <p:spPr>
              <a:xfrm>
                <a:off x="9517132" y="3029674"/>
                <a:ext cx="2520000" cy="1260000"/>
              </a:xfrm>
              <a:prstGeom prst="roundRect">
                <a:avLst>
                  <a:gd name="adj" fmla="val 21772"/>
                </a:avLst>
              </a:prstGeom>
              <a:noFill/>
              <a:ln w="22225">
                <a:solidFill>
                  <a:srgbClr val="5DC6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0" rIns="720000" bIns="36000" rtlCol="0" anchor="ctr"/>
              <a:lstStyle/>
              <a:p>
                <a:r>
                  <a:rPr lang="uk-UA" sz="1600" dirty="0">
                    <a:solidFill>
                      <a:schemeClr val="accent5">
                        <a:lumMod val="50000"/>
                      </a:schemeClr>
                    </a:solidFill>
                  </a:rPr>
                  <a:t>Здійснює діяльність починаючи </a:t>
                </a:r>
              </a:p>
              <a:p>
                <a:r>
                  <a:rPr lang="uk-UA" sz="1600" b="1" dirty="0">
                    <a:solidFill>
                      <a:schemeClr val="accent5">
                        <a:lumMod val="50000"/>
                      </a:schemeClr>
                    </a:solidFill>
                  </a:rPr>
                  <a:t>з 01.02.2021 </a:t>
                </a:r>
              </a:p>
              <a:p>
                <a:r>
                  <a:rPr lang="uk-UA" sz="1600" b="1" dirty="0">
                    <a:solidFill>
                      <a:schemeClr val="accent5">
                        <a:lumMod val="50000"/>
                      </a:schemeClr>
                    </a:solidFill>
                  </a:rPr>
                  <a:t>або раніше</a:t>
                </a:r>
              </a:p>
            </p:txBody>
          </p:sp>
          <p:cxnSp>
            <p:nvCxnSpPr>
              <p:cNvPr id="84" name="Прямая со стрелкой 155">
                <a:extLst>
                  <a:ext uri="{FF2B5EF4-FFF2-40B4-BE49-F238E27FC236}">
                    <a16:creationId xmlns:a16="http://schemas.microsoft.com/office/drawing/2014/main" id="{C4672B88-235A-40C6-8ADC-D0D26F01AD92}"/>
                  </a:ext>
                </a:extLst>
              </p:cNvPr>
              <p:cNvCxnSpPr>
                <a:cxnSpLocks/>
                <a:stCxn id="71" idx="6"/>
                <a:endCxn id="83" idx="1"/>
              </p:cNvCxnSpPr>
              <p:nvPr/>
            </p:nvCxnSpPr>
            <p:spPr>
              <a:xfrm>
                <a:off x="7479212" y="3655131"/>
                <a:ext cx="2037920" cy="0"/>
              </a:xfrm>
              <a:prstGeom prst="straightConnector1">
                <a:avLst/>
              </a:prstGeom>
              <a:ln w="19050">
                <a:solidFill>
                  <a:srgbClr val="5DC64B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Скругленный прямоугольник 14"/>
              <p:cNvSpPr/>
              <p:nvPr/>
            </p:nvSpPr>
            <p:spPr>
              <a:xfrm>
                <a:off x="763810" y="3029674"/>
                <a:ext cx="2520000" cy="1260000"/>
              </a:xfrm>
              <a:prstGeom prst="roundRect">
                <a:avLst>
                  <a:gd name="adj" fmla="val 21772"/>
                </a:avLst>
              </a:prstGeom>
              <a:noFill/>
              <a:ln w="22225">
                <a:solidFill>
                  <a:srgbClr val="5DC6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720000" bIns="36000" rtlCol="0" anchor="t"/>
              <a:lstStyle/>
              <a:p>
                <a:pPr>
                  <a:lnSpc>
                    <a:spcPct val="80000"/>
                  </a:lnSpc>
                </a:pPr>
                <a:r>
                  <a:rPr lang="uk-UA" sz="1600" b="1" dirty="0">
                    <a:solidFill>
                      <a:schemeClr val="accent5">
                        <a:lumMod val="50000"/>
                      </a:schemeClr>
                    </a:solidFill>
                  </a:rPr>
                  <a:t>Подав 1 (одну) заяву </a:t>
                </a:r>
                <a:r>
                  <a:rPr lang="uk-UA" sz="1600" dirty="0">
                    <a:solidFill>
                      <a:schemeClr val="accent5">
                        <a:lumMod val="50000"/>
                      </a:schemeClr>
                    </a:solidFill>
                  </a:rPr>
                  <a:t>від групи пов'язаних контрагентів, учасники якої </a:t>
                </a:r>
                <a:r>
                  <a:rPr lang="uk-UA" sz="1600" b="1" dirty="0">
                    <a:solidFill>
                      <a:schemeClr val="accent5">
                        <a:lumMod val="50000"/>
                      </a:schemeClr>
                    </a:solidFill>
                  </a:rPr>
                  <a:t>ФОП</a:t>
                </a:r>
              </a:p>
            </p:txBody>
          </p:sp>
          <p:cxnSp>
            <p:nvCxnSpPr>
              <p:cNvPr id="86" name="Прямая со стрелкой 155">
                <a:extLst>
                  <a:ext uri="{FF2B5EF4-FFF2-40B4-BE49-F238E27FC236}">
                    <a16:creationId xmlns:a16="http://schemas.microsoft.com/office/drawing/2014/main" id="{C4672B88-235A-40C6-8ADC-D0D26F01AD92}"/>
                  </a:ext>
                </a:extLst>
              </p:cNvPr>
              <p:cNvCxnSpPr>
                <a:cxnSpLocks/>
                <a:stCxn id="85" idx="3"/>
                <a:endCxn id="71" idx="2"/>
              </p:cNvCxnSpPr>
              <p:nvPr/>
            </p:nvCxnSpPr>
            <p:spPr>
              <a:xfrm flipV="1">
                <a:off x="3283810" y="3655131"/>
                <a:ext cx="2035402" cy="4543"/>
              </a:xfrm>
              <a:prstGeom prst="straightConnector1">
                <a:avLst/>
              </a:prstGeom>
              <a:ln w="19050">
                <a:solidFill>
                  <a:srgbClr val="5DC64B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9" name="Рисунок 58" descr="Измерительный прибор">
              <a:extLst>
                <a:ext uri="{FF2B5EF4-FFF2-40B4-BE49-F238E27FC236}">
                  <a16:creationId xmlns:a16="http://schemas.microsoft.com/office/drawing/2014/main" id="{5278FDEC-5A51-46C5-979D-C4395FE7E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p:blipFill>
          <p:spPr>
            <a:xfrm>
              <a:off x="10988797" y="3142456"/>
              <a:ext cx="914400" cy="914400"/>
            </a:xfrm>
            <a:prstGeom prst="rect">
              <a:avLst/>
            </a:prstGeom>
          </p:spPr>
        </p:pic>
        <p:pic>
          <p:nvPicPr>
            <p:cNvPr id="61" name="Рисунок 60" descr="Контрольный список (справа налево)">
              <a:extLst>
                <a:ext uri="{FF2B5EF4-FFF2-40B4-BE49-F238E27FC236}">
                  <a16:creationId xmlns:a16="http://schemas.microsoft.com/office/drawing/2014/main" id="{8A6F08D3-3CC8-4B86-87B2-5EE7C427C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p:blipFill>
          <p:spPr>
            <a:xfrm>
              <a:off x="2366892" y="3220083"/>
              <a:ext cx="914400" cy="914400"/>
            </a:xfrm>
            <a:prstGeom prst="rect">
              <a:avLst/>
            </a:prstGeom>
          </p:spPr>
        </p:pic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3FEA4A32-564E-4214-A9AD-BEA3ADE0F82B}"/>
                </a:ext>
              </a:extLst>
            </p:cNvPr>
            <p:cNvSpPr/>
            <p:nvPr/>
          </p:nvSpPr>
          <p:spPr>
            <a:xfrm>
              <a:off x="2361256" y="3479674"/>
              <a:ext cx="360000" cy="3600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b="1" dirty="0"/>
                <a:t>1</a:t>
              </a:r>
              <a:endParaRPr lang="ru-RU" sz="1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0956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кутник 115">
            <a:extLst>
              <a:ext uri="{FF2B5EF4-FFF2-40B4-BE49-F238E27FC236}">
                <a16:creationId xmlns:a16="http://schemas.microsoft.com/office/drawing/2014/main" id="{E711C17D-69B6-4835-80BF-D31D6610275A}"/>
              </a:ext>
            </a:extLst>
          </p:cNvPr>
          <p:cNvSpPr/>
          <p:nvPr/>
        </p:nvSpPr>
        <p:spPr>
          <a:xfrm>
            <a:off x="9697252" y="787457"/>
            <a:ext cx="2880000" cy="5789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093" tIns="36000" rIns="43093" bIns="36000" rtlCol="0" anchor="ctr"/>
          <a:lstStyle/>
          <a:p>
            <a:pPr algn="ctr">
              <a:lnSpc>
                <a:spcPct val="80000"/>
              </a:lnSpc>
            </a:pPr>
            <a:endParaRPr lang="uk-UA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Google Shape;118;p3">
            <a:extLst>
              <a:ext uri="{FF2B5EF4-FFF2-40B4-BE49-F238E27FC236}">
                <a16:creationId xmlns:a16="http://schemas.microsoft.com/office/drawing/2014/main" id="{60894C8E-E913-49DA-96C2-EC7C8273D51F}"/>
              </a:ext>
            </a:extLst>
          </p:cNvPr>
          <p:cNvSpPr txBox="1"/>
          <p:nvPr/>
        </p:nvSpPr>
        <p:spPr>
          <a:xfrm>
            <a:off x="105871" y="193767"/>
            <a:ext cx="11193021" cy="329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/>
          <a:p>
            <a:pPr lvl="0"/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Механізм реалізації Програми</a:t>
            </a:r>
            <a:endParaRPr lang="uk-UA" sz="20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33" name="Прямокутник 115">
            <a:extLst>
              <a:ext uri="{FF2B5EF4-FFF2-40B4-BE49-F238E27FC236}">
                <a16:creationId xmlns:a16="http://schemas.microsoft.com/office/drawing/2014/main" id="{E711C17D-69B6-4835-80BF-D31D6610275A}"/>
              </a:ext>
            </a:extLst>
          </p:cNvPr>
          <p:cNvSpPr/>
          <p:nvPr/>
        </p:nvSpPr>
        <p:spPr>
          <a:xfrm>
            <a:off x="9691800" y="1510755"/>
            <a:ext cx="2880000" cy="1004700"/>
          </a:xfrm>
          <a:prstGeom prst="rect">
            <a:avLst/>
          </a:prstGeom>
          <a:noFill/>
          <a:ln w="158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093" tIns="36000" rIns="43093" bIns="36000" rtlCol="0" anchor="ctr"/>
          <a:lstStyle/>
          <a:p>
            <a:pPr algn="ctr">
              <a:lnSpc>
                <a:spcPct val="80000"/>
              </a:lnSpc>
            </a:pPr>
            <a:endParaRPr lang="uk-UA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Прямокутник 125">
            <a:extLst>
              <a:ext uri="{FF2B5EF4-FFF2-40B4-BE49-F238E27FC236}">
                <a16:creationId xmlns:a16="http://schemas.microsoft.com/office/drawing/2014/main" id="{F8B28194-4D7B-4D84-B623-0E52ECF7A01B}"/>
              </a:ext>
            </a:extLst>
          </p:cNvPr>
          <p:cNvSpPr/>
          <p:nvPr/>
        </p:nvSpPr>
        <p:spPr>
          <a:xfrm>
            <a:off x="10276122" y="3150333"/>
            <a:ext cx="2232001" cy="2520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0" bIns="0" rtlCol="0" anchor="ctr"/>
          <a:lstStyle/>
          <a:p>
            <a:pPr>
              <a:lnSpc>
                <a:spcPct val="80000"/>
              </a:lnSpc>
            </a:pPr>
            <a:r>
              <a:rPr lang="de-DE" sz="1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-line </a:t>
            </a:r>
            <a:r>
              <a:rPr lang="uk-UA" sz="1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аналіз:</a:t>
            </a:r>
            <a:endParaRPr lang="uk-UA" sz="1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Прямокутник 69">
            <a:extLst>
              <a:ext uri="{FF2B5EF4-FFF2-40B4-BE49-F238E27FC236}">
                <a16:creationId xmlns:a16="http://schemas.microsoft.com/office/drawing/2014/main" id="{6C6A2745-6B4A-4F2F-BB5A-42FCE42F413A}"/>
              </a:ext>
            </a:extLst>
          </p:cNvPr>
          <p:cNvSpPr/>
          <p:nvPr/>
        </p:nvSpPr>
        <p:spPr>
          <a:xfrm>
            <a:off x="6130565" y="1274695"/>
            <a:ext cx="2234656" cy="355237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093" tIns="0" rIns="43093" bIns="0" rtlCol="0" anchor="ctr"/>
          <a:lstStyle/>
          <a:p>
            <a:pPr>
              <a:lnSpc>
                <a:spcPct val="80000"/>
              </a:lnSpc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Подача заяви</a:t>
            </a:r>
            <a:endParaRPr lang="uk-UA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Прямокутник 133">
            <a:extLst>
              <a:ext uri="{FF2B5EF4-FFF2-40B4-BE49-F238E27FC236}">
                <a16:creationId xmlns:a16="http://schemas.microsoft.com/office/drawing/2014/main" id="{18A4BC5A-2C35-4E0E-9CEF-004F70D07159}"/>
              </a:ext>
            </a:extLst>
          </p:cNvPr>
          <p:cNvSpPr/>
          <p:nvPr/>
        </p:nvSpPr>
        <p:spPr>
          <a:xfrm>
            <a:off x="6088964" y="787456"/>
            <a:ext cx="2880000" cy="1728000"/>
          </a:xfrm>
          <a:prstGeom prst="rect">
            <a:avLst/>
          </a:prstGeom>
          <a:noFill/>
          <a:ln w="19050">
            <a:solidFill>
              <a:srgbClr val="5DC6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24000" tIns="108000" rIns="0" bIns="0" rtlCol="0" anchor="t"/>
          <a:lstStyle/>
          <a:p>
            <a:r>
              <a:rPr lang="en-US" sz="1800" b="1" u="sng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</a:t>
            </a:r>
            <a:r>
              <a:rPr lang="uk-UA" sz="1800" b="1" u="sng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Платформа</a:t>
            </a:r>
            <a:endParaRPr lang="uk-UA" sz="1800" b="1" u="sng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" name="Прямокутник 149">
            <a:extLst>
              <a:ext uri="{FF2B5EF4-FFF2-40B4-BE49-F238E27FC236}">
                <a16:creationId xmlns:a16="http://schemas.microsoft.com/office/drawing/2014/main" id="{AA880135-257B-4E93-881E-A884B4DF297C}"/>
              </a:ext>
            </a:extLst>
          </p:cNvPr>
          <p:cNvSpPr/>
          <p:nvPr/>
        </p:nvSpPr>
        <p:spPr>
          <a:xfrm>
            <a:off x="3174368" y="2107317"/>
            <a:ext cx="566820" cy="216000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  <a:endParaRPr lang="uk-UA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9" name="Прямокутник 115">
            <a:extLst>
              <a:ext uri="{FF2B5EF4-FFF2-40B4-BE49-F238E27FC236}">
                <a16:creationId xmlns:a16="http://schemas.microsoft.com/office/drawing/2014/main" id="{E711C17D-69B6-4835-80BF-D31D6610275A}"/>
              </a:ext>
            </a:extLst>
          </p:cNvPr>
          <p:cNvSpPr/>
          <p:nvPr/>
        </p:nvSpPr>
        <p:spPr>
          <a:xfrm>
            <a:off x="9693451" y="787456"/>
            <a:ext cx="2880000" cy="720000"/>
          </a:xfrm>
          <a:prstGeom prst="rect">
            <a:avLst/>
          </a:prstGeom>
          <a:noFill/>
          <a:ln w="158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093" tIns="36000" rIns="43093" bIns="36000" rtlCol="0" anchor="t"/>
          <a:lstStyle/>
          <a:p>
            <a:pPr algn="ctr">
              <a:lnSpc>
                <a:spcPct val="80000"/>
              </a:lnSpc>
            </a:pPr>
            <a:r>
              <a:rPr lang="uk-UA" sz="18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Банки-партнери</a:t>
            </a:r>
            <a:endParaRPr lang="uk-UA" sz="18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Прямокутник 125">
            <a:extLst>
              <a:ext uri="{FF2B5EF4-FFF2-40B4-BE49-F238E27FC236}">
                <a16:creationId xmlns:a16="http://schemas.microsoft.com/office/drawing/2014/main" id="{F8B28194-4D7B-4D84-B623-0E52ECF7A01B}"/>
              </a:ext>
            </a:extLst>
          </p:cNvPr>
          <p:cNvSpPr/>
          <p:nvPr/>
        </p:nvSpPr>
        <p:spPr>
          <a:xfrm>
            <a:off x="10521951" y="1688495"/>
            <a:ext cx="1825865" cy="71117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ct val="80000"/>
              </a:lnSpc>
            </a:pPr>
            <a:r>
              <a:rPr lang="de-DE" sz="1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-line </a:t>
            </a:r>
            <a:r>
              <a:rPr lang="uk-UA" sz="1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аналіз:</a:t>
            </a:r>
            <a:endParaRPr lang="uk-UA" sz="1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ділової репутації</a:t>
            </a:r>
            <a:endParaRPr lang="uk-UA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кредитної історії</a:t>
            </a:r>
            <a:endParaRPr lang="uk-UA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в'язки з юридичними особами</a:t>
            </a:r>
            <a:endParaRPr lang="uk-UA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7" name="Picture 2" descr="Файл:ПриватБанк.png — Википедия">
            <a:extLst>
              <a:ext uri="{FF2B5EF4-FFF2-40B4-BE49-F238E27FC236}">
                <a16:creationId xmlns:a16="http://schemas.microsoft.com/office/drawing/2014/main" id="{8E6D435D-8EE9-4D8E-B7BF-93C89F3A1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800" y="1128945"/>
            <a:ext cx="1262283" cy="23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Ощадбанк — Википедия">
            <a:extLst>
              <a:ext uri="{FF2B5EF4-FFF2-40B4-BE49-F238E27FC236}">
                <a16:creationId xmlns:a16="http://schemas.microsoft.com/office/drawing/2014/main" id="{43E4DEC8-5BF4-44D8-9D68-770931782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168" y="1077132"/>
            <a:ext cx="739134" cy="36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Прямокутник 125">
            <a:extLst>
              <a:ext uri="{FF2B5EF4-FFF2-40B4-BE49-F238E27FC236}">
                <a16:creationId xmlns:a16="http://schemas.microsoft.com/office/drawing/2014/main" id="{F8B28194-4D7B-4D84-B623-0E52ECF7A01B}"/>
              </a:ext>
            </a:extLst>
          </p:cNvPr>
          <p:cNvSpPr/>
          <p:nvPr/>
        </p:nvSpPr>
        <p:spPr>
          <a:xfrm>
            <a:off x="10276125" y="3418386"/>
            <a:ext cx="2232001" cy="1800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>
              <a:lnSpc>
                <a:spcPct val="80000"/>
              </a:lnSpc>
            </a:pP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фінансових показників</a:t>
            </a:r>
            <a:endParaRPr lang="uk-UA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Прямокутник 125">
            <a:extLst>
              <a:ext uri="{FF2B5EF4-FFF2-40B4-BE49-F238E27FC236}">
                <a16:creationId xmlns:a16="http://schemas.microsoft.com/office/drawing/2014/main" id="{F8B28194-4D7B-4D84-B623-0E52ECF7A01B}"/>
              </a:ext>
            </a:extLst>
          </p:cNvPr>
          <p:cNvSpPr/>
          <p:nvPr/>
        </p:nvSpPr>
        <p:spPr>
          <a:xfrm>
            <a:off x="10276125" y="3629163"/>
            <a:ext cx="2232001" cy="1800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>
              <a:lnSpc>
                <a:spcPct val="80000"/>
              </a:lnSpc>
            </a:pP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використання гранту</a:t>
            </a:r>
            <a:endParaRPr lang="uk-UA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Прямокутник 125">
            <a:extLst>
              <a:ext uri="{FF2B5EF4-FFF2-40B4-BE49-F238E27FC236}">
                <a16:creationId xmlns:a16="http://schemas.microsoft.com/office/drawing/2014/main" id="{F8B28194-4D7B-4D84-B623-0E52ECF7A01B}"/>
              </a:ext>
            </a:extLst>
          </p:cNvPr>
          <p:cNvSpPr/>
          <p:nvPr/>
        </p:nvSpPr>
        <p:spPr>
          <a:xfrm>
            <a:off x="10276125" y="3861900"/>
            <a:ext cx="2232001" cy="1800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>
              <a:lnSpc>
                <a:spcPct val="80000"/>
              </a:lnSpc>
            </a:pP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податкового боргу</a:t>
            </a:r>
            <a:endParaRPr lang="uk-UA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Прямокутник 125">
            <a:extLst>
              <a:ext uri="{FF2B5EF4-FFF2-40B4-BE49-F238E27FC236}">
                <a16:creationId xmlns:a16="http://schemas.microsoft.com/office/drawing/2014/main" id="{F8B28194-4D7B-4D84-B623-0E52ECF7A01B}"/>
              </a:ext>
            </a:extLst>
          </p:cNvPr>
          <p:cNvSpPr/>
          <p:nvPr/>
        </p:nvSpPr>
        <p:spPr>
          <a:xfrm>
            <a:off x="10276124" y="4102554"/>
            <a:ext cx="2232001" cy="1800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>
              <a:lnSpc>
                <a:spcPct val="80000"/>
              </a:lnSpc>
            </a:pP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пов'язаних ФОП</a:t>
            </a:r>
            <a:endParaRPr lang="uk-UA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Freeform 72"/>
          <p:cNvSpPr>
            <a:spLocks noEditPoints="1"/>
          </p:cNvSpPr>
          <p:nvPr/>
        </p:nvSpPr>
        <p:spPr bwMode="auto">
          <a:xfrm>
            <a:off x="9897897" y="1629932"/>
            <a:ext cx="360000" cy="360000"/>
          </a:xfrm>
          <a:custGeom>
            <a:avLst/>
            <a:gdLst>
              <a:gd name="T0" fmla="*/ 946 w 2222"/>
              <a:gd name="T1" fmla="*/ 1395 h 2222"/>
              <a:gd name="T2" fmla="*/ 606 w 2222"/>
              <a:gd name="T3" fmla="*/ 1735 h 2222"/>
              <a:gd name="T4" fmla="*/ 519 w 2222"/>
              <a:gd name="T5" fmla="*/ 1771 h 2222"/>
              <a:gd name="T6" fmla="*/ 432 w 2222"/>
              <a:gd name="T7" fmla="*/ 1735 h 2222"/>
              <a:gd name="T8" fmla="*/ 432 w 2222"/>
              <a:gd name="T9" fmla="*/ 1560 h 2222"/>
              <a:gd name="T10" fmla="*/ 772 w 2222"/>
              <a:gd name="T11" fmla="*/ 1220 h 2222"/>
              <a:gd name="T12" fmla="*/ 946 w 2222"/>
              <a:gd name="T13" fmla="*/ 1395 h 2222"/>
              <a:gd name="T14" fmla="*/ 1026 w 2222"/>
              <a:gd name="T15" fmla="*/ 919 h 2222"/>
              <a:gd name="T16" fmla="*/ 982 w 2222"/>
              <a:gd name="T17" fmla="*/ 875 h 2222"/>
              <a:gd name="T18" fmla="*/ 1291 w 2222"/>
              <a:gd name="T19" fmla="*/ 567 h 2222"/>
              <a:gd name="T20" fmla="*/ 1335 w 2222"/>
              <a:gd name="T21" fmla="*/ 611 h 2222"/>
              <a:gd name="T22" fmla="*/ 1291 w 2222"/>
              <a:gd name="T23" fmla="*/ 655 h 2222"/>
              <a:gd name="T24" fmla="*/ 1071 w 2222"/>
              <a:gd name="T25" fmla="*/ 875 h 2222"/>
              <a:gd name="T26" fmla="*/ 1026 w 2222"/>
              <a:gd name="T27" fmla="*/ 919 h 2222"/>
              <a:gd name="T28" fmla="*/ 1291 w 2222"/>
              <a:gd name="T29" fmla="*/ 1277 h 2222"/>
              <a:gd name="T30" fmla="*/ 889 w 2222"/>
              <a:gd name="T31" fmla="*/ 875 h 2222"/>
              <a:gd name="T32" fmla="*/ 1291 w 2222"/>
              <a:gd name="T33" fmla="*/ 474 h 2222"/>
              <a:gd name="T34" fmla="*/ 1693 w 2222"/>
              <a:gd name="T35" fmla="*/ 875 h 2222"/>
              <a:gd name="T36" fmla="*/ 1291 w 2222"/>
              <a:gd name="T37" fmla="*/ 1277 h 2222"/>
              <a:gd name="T38" fmla="*/ 1291 w 2222"/>
              <a:gd name="T39" fmla="*/ 340 h 2222"/>
              <a:gd name="T40" fmla="*/ 756 w 2222"/>
              <a:gd name="T41" fmla="*/ 875 h 2222"/>
              <a:gd name="T42" fmla="*/ 1291 w 2222"/>
              <a:gd name="T43" fmla="*/ 1411 h 2222"/>
              <a:gd name="T44" fmla="*/ 1826 w 2222"/>
              <a:gd name="T45" fmla="*/ 875 h 2222"/>
              <a:gd name="T46" fmla="*/ 1291 w 2222"/>
              <a:gd name="T47" fmla="*/ 340 h 2222"/>
              <a:gd name="T48" fmla="*/ 1111 w 2222"/>
              <a:gd name="T49" fmla="*/ 0 h 2222"/>
              <a:gd name="T50" fmla="*/ 0 w 2222"/>
              <a:gd name="T51" fmla="*/ 1111 h 2222"/>
              <a:gd name="T52" fmla="*/ 1111 w 2222"/>
              <a:gd name="T53" fmla="*/ 2222 h 2222"/>
              <a:gd name="T54" fmla="*/ 2222 w 2222"/>
              <a:gd name="T55" fmla="*/ 1111 h 2222"/>
              <a:gd name="T56" fmla="*/ 1111 w 2222"/>
              <a:gd name="T57" fmla="*/ 0 h 2222"/>
              <a:gd name="T58" fmla="*/ 1111 w 2222"/>
              <a:gd name="T59" fmla="*/ 88 h 2222"/>
              <a:gd name="T60" fmla="*/ 2134 w 2222"/>
              <a:gd name="T61" fmla="*/ 1111 h 2222"/>
              <a:gd name="T62" fmla="*/ 1111 w 2222"/>
              <a:gd name="T63" fmla="*/ 2134 h 2222"/>
              <a:gd name="T64" fmla="*/ 88 w 2222"/>
              <a:gd name="T65" fmla="*/ 1111 h 2222"/>
              <a:gd name="T66" fmla="*/ 1111 w 2222"/>
              <a:gd name="T67" fmla="*/ 88 h 2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222" h="2222">
                <a:moveTo>
                  <a:pt x="946" y="1395"/>
                </a:moveTo>
                <a:lnTo>
                  <a:pt x="606" y="1735"/>
                </a:lnTo>
                <a:cubicBezTo>
                  <a:pt x="582" y="1759"/>
                  <a:pt x="551" y="1771"/>
                  <a:pt x="519" y="1771"/>
                </a:cubicBezTo>
                <a:cubicBezTo>
                  <a:pt x="487" y="1771"/>
                  <a:pt x="456" y="1759"/>
                  <a:pt x="432" y="1735"/>
                </a:cubicBezTo>
                <a:cubicBezTo>
                  <a:pt x="383" y="1687"/>
                  <a:pt x="383" y="1608"/>
                  <a:pt x="432" y="1560"/>
                </a:cubicBezTo>
                <a:lnTo>
                  <a:pt x="772" y="1220"/>
                </a:lnTo>
                <a:cubicBezTo>
                  <a:pt x="818" y="1289"/>
                  <a:pt x="877" y="1349"/>
                  <a:pt x="946" y="1395"/>
                </a:cubicBezTo>
                <a:close/>
                <a:moveTo>
                  <a:pt x="1026" y="919"/>
                </a:moveTo>
                <a:cubicBezTo>
                  <a:pt x="1002" y="919"/>
                  <a:pt x="982" y="900"/>
                  <a:pt x="982" y="875"/>
                </a:cubicBezTo>
                <a:cubicBezTo>
                  <a:pt x="982" y="705"/>
                  <a:pt x="1121" y="567"/>
                  <a:pt x="1291" y="567"/>
                </a:cubicBezTo>
                <a:cubicBezTo>
                  <a:pt x="1315" y="567"/>
                  <a:pt x="1335" y="586"/>
                  <a:pt x="1335" y="611"/>
                </a:cubicBezTo>
                <a:cubicBezTo>
                  <a:pt x="1335" y="635"/>
                  <a:pt x="1315" y="655"/>
                  <a:pt x="1291" y="655"/>
                </a:cubicBezTo>
                <a:cubicBezTo>
                  <a:pt x="1169" y="655"/>
                  <a:pt x="1071" y="754"/>
                  <a:pt x="1071" y="875"/>
                </a:cubicBezTo>
                <a:cubicBezTo>
                  <a:pt x="1071" y="900"/>
                  <a:pt x="1051" y="919"/>
                  <a:pt x="1026" y="919"/>
                </a:cubicBezTo>
                <a:close/>
                <a:moveTo>
                  <a:pt x="1291" y="1277"/>
                </a:moveTo>
                <a:cubicBezTo>
                  <a:pt x="1069" y="1277"/>
                  <a:pt x="889" y="1097"/>
                  <a:pt x="889" y="875"/>
                </a:cubicBezTo>
                <a:cubicBezTo>
                  <a:pt x="889" y="654"/>
                  <a:pt x="1069" y="474"/>
                  <a:pt x="1291" y="474"/>
                </a:cubicBezTo>
                <a:cubicBezTo>
                  <a:pt x="1513" y="474"/>
                  <a:pt x="1693" y="654"/>
                  <a:pt x="1693" y="875"/>
                </a:cubicBezTo>
                <a:cubicBezTo>
                  <a:pt x="1693" y="1097"/>
                  <a:pt x="1513" y="1277"/>
                  <a:pt x="1291" y="1277"/>
                </a:cubicBezTo>
                <a:close/>
                <a:moveTo>
                  <a:pt x="1291" y="340"/>
                </a:moveTo>
                <a:cubicBezTo>
                  <a:pt x="995" y="340"/>
                  <a:pt x="756" y="580"/>
                  <a:pt x="756" y="875"/>
                </a:cubicBezTo>
                <a:cubicBezTo>
                  <a:pt x="756" y="1171"/>
                  <a:pt x="995" y="1411"/>
                  <a:pt x="1291" y="1411"/>
                </a:cubicBezTo>
                <a:cubicBezTo>
                  <a:pt x="1587" y="1411"/>
                  <a:pt x="1826" y="1171"/>
                  <a:pt x="1826" y="875"/>
                </a:cubicBezTo>
                <a:cubicBezTo>
                  <a:pt x="1826" y="580"/>
                  <a:pt x="1587" y="340"/>
                  <a:pt x="1291" y="340"/>
                </a:cubicBezTo>
                <a:close/>
                <a:moveTo>
                  <a:pt x="1111" y="0"/>
                </a:moveTo>
                <a:cubicBezTo>
                  <a:pt x="497" y="0"/>
                  <a:pt x="0" y="497"/>
                  <a:pt x="0" y="1111"/>
                </a:cubicBezTo>
                <a:cubicBezTo>
                  <a:pt x="0" y="1725"/>
                  <a:pt x="497" y="2222"/>
                  <a:pt x="1111" y="2222"/>
                </a:cubicBezTo>
                <a:cubicBezTo>
                  <a:pt x="1725" y="2222"/>
                  <a:pt x="2222" y="1725"/>
                  <a:pt x="2222" y="1111"/>
                </a:cubicBezTo>
                <a:cubicBezTo>
                  <a:pt x="2222" y="497"/>
                  <a:pt x="1725" y="0"/>
                  <a:pt x="1111" y="0"/>
                </a:cubicBezTo>
                <a:close/>
                <a:moveTo>
                  <a:pt x="1111" y="88"/>
                </a:moveTo>
                <a:cubicBezTo>
                  <a:pt x="1675" y="88"/>
                  <a:pt x="2134" y="547"/>
                  <a:pt x="2134" y="1111"/>
                </a:cubicBezTo>
                <a:cubicBezTo>
                  <a:pt x="2134" y="1675"/>
                  <a:pt x="1675" y="2134"/>
                  <a:pt x="1111" y="2134"/>
                </a:cubicBezTo>
                <a:cubicBezTo>
                  <a:pt x="547" y="2134"/>
                  <a:pt x="88" y="1675"/>
                  <a:pt x="88" y="1111"/>
                </a:cubicBezTo>
                <a:cubicBezTo>
                  <a:pt x="88" y="547"/>
                  <a:pt x="547" y="88"/>
                  <a:pt x="1111" y="88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0" name="Freeform 72"/>
          <p:cNvSpPr>
            <a:spLocks noEditPoints="1"/>
          </p:cNvSpPr>
          <p:nvPr/>
        </p:nvSpPr>
        <p:spPr bwMode="auto">
          <a:xfrm>
            <a:off x="9893978" y="3355923"/>
            <a:ext cx="360000" cy="360000"/>
          </a:xfrm>
          <a:custGeom>
            <a:avLst/>
            <a:gdLst>
              <a:gd name="T0" fmla="*/ 946 w 2222"/>
              <a:gd name="T1" fmla="*/ 1395 h 2222"/>
              <a:gd name="T2" fmla="*/ 606 w 2222"/>
              <a:gd name="T3" fmla="*/ 1735 h 2222"/>
              <a:gd name="T4" fmla="*/ 519 w 2222"/>
              <a:gd name="T5" fmla="*/ 1771 h 2222"/>
              <a:gd name="T6" fmla="*/ 432 w 2222"/>
              <a:gd name="T7" fmla="*/ 1735 h 2222"/>
              <a:gd name="T8" fmla="*/ 432 w 2222"/>
              <a:gd name="T9" fmla="*/ 1560 h 2222"/>
              <a:gd name="T10" fmla="*/ 772 w 2222"/>
              <a:gd name="T11" fmla="*/ 1220 h 2222"/>
              <a:gd name="T12" fmla="*/ 946 w 2222"/>
              <a:gd name="T13" fmla="*/ 1395 h 2222"/>
              <a:gd name="T14" fmla="*/ 1026 w 2222"/>
              <a:gd name="T15" fmla="*/ 919 h 2222"/>
              <a:gd name="T16" fmla="*/ 982 w 2222"/>
              <a:gd name="T17" fmla="*/ 875 h 2222"/>
              <a:gd name="T18" fmla="*/ 1291 w 2222"/>
              <a:gd name="T19" fmla="*/ 567 h 2222"/>
              <a:gd name="T20" fmla="*/ 1335 w 2222"/>
              <a:gd name="T21" fmla="*/ 611 h 2222"/>
              <a:gd name="T22" fmla="*/ 1291 w 2222"/>
              <a:gd name="T23" fmla="*/ 655 h 2222"/>
              <a:gd name="T24" fmla="*/ 1071 w 2222"/>
              <a:gd name="T25" fmla="*/ 875 h 2222"/>
              <a:gd name="T26" fmla="*/ 1026 w 2222"/>
              <a:gd name="T27" fmla="*/ 919 h 2222"/>
              <a:gd name="T28" fmla="*/ 1291 w 2222"/>
              <a:gd name="T29" fmla="*/ 1277 h 2222"/>
              <a:gd name="T30" fmla="*/ 889 w 2222"/>
              <a:gd name="T31" fmla="*/ 875 h 2222"/>
              <a:gd name="T32" fmla="*/ 1291 w 2222"/>
              <a:gd name="T33" fmla="*/ 474 h 2222"/>
              <a:gd name="T34" fmla="*/ 1693 w 2222"/>
              <a:gd name="T35" fmla="*/ 875 h 2222"/>
              <a:gd name="T36" fmla="*/ 1291 w 2222"/>
              <a:gd name="T37" fmla="*/ 1277 h 2222"/>
              <a:gd name="T38" fmla="*/ 1291 w 2222"/>
              <a:gd name="T39" fmla="*/ 340 h 2222"/>
              <a:gd name="T40" fmla="*/ 756 w 2222"/>
              <a:gd name="T41" fmla="*/ 875 h 2222"/>
              <a:gd name="T42" fmla="*/ 1291 w 2222"/>
              <a:gd name="T43" fmla="*/ 1411 h 2222"/>
              <a:gd name="T44" fmla="*/ 1826 w 2222"/>
              <a:gd name="T45" fmla="*/ 875 h 2222"/>
              <a:gd name="T46" fmla="*/ 1291 w 2222"/>
              <a:gd name="T47" fmla="*/ 340 h 2222"/>
              <a:gd name="T48" fmla="*/ 1111 w 2222"/>
              <a:gd name="T49" fmla="*/ 0 h 2222"/>
              <a:gd name="T50" fmla="*/ 0 w 2222"/>
              <a:gd name="T51" fmla="*/ 1111 h 2222"/>
              <a:gd name="T52" fmla="*/ 1111 w 2222"/>
              <a:gd name="T53" fmla="*/ 2222 h 2222"/>
              <a:gd name="T54" fmla="*/ 2222 w 2222"/>
              <a:gd name="T55" fmla="*/ 1111 h 2222"/>
              <a:gd name="T56" fmla="*/ 1111 w 2222"/>
              <a:gd name="T57" fmla="*/ 0 h 2222"/>
              <a:gd name="T58" fmla="*/ 1111 w 2222"/>
              <a:gd name="T59" fmla="*/ 88 h 2222"/>
              <a:gd name="T60" fmla="*/ 2134 w 2222"/>
              <a:gd name="T61" fmla="*/ 1111 h 2222"/>
              <a:gd name="T62" fmla="*/ 1111 w 2222"/>
              <a:gd name="T63" fmla="*/ 2134 h 2222"/>
              <a:gd name="T64" fmla="*/ 88 w 2222"/>
              <a:gd name="T65" fmla="*/ 1111 h 2222"/>
              <a:gd name="T66" fmla="*/ 1111 w 2222"/>
              <a:gd name="T67" fmla="*/ 88 h 2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222" h="2222">
                <a:moveTo>
                  <a:pt x="946" y="1395"/>
                </a:moveTo>
                <a:lnTo>
                  <a:pt x="606" y="1735"/>
                </a:lnTo>
                <a:cubicBezTo>
                  <a:pt x="582" y="1759"/>
                  <a:pt x="551" y="1771"/>
                  <a:pt x="519" y="1771"/>
                </a:cubicBezTo>
                <a:cubicBezTo>
                  <a:pt x="487" y="1771"/>
                  <a:pt x="456" y="1759"/>
                  <a:pt x="432" y="1735"/>
                </a:cubicBezTo>
                <a:cubicBezTo>
                  <a:pt x="383" y="1687"/>
                  <a:pt x="383" y="1608"/>
                  <a:pt x="432" y="1560"/>
                </a:cubicBezTo>
                <a:lnTo>
                  <a:pt x="772" y="1220"/>
                </a:lnTo>
                <a:cubicBezTo>
                  <a:pt x="818" y="1289"/>
                  <a:pt x="877" y="1349"/>
                  <a:pt x="946" y="1395"/>
                </a:cubicBezTo>
                <a:close/>
                <a:moveTo>
                  <a:pt x="1026" y="919"/>
                </a:moveTo>
                <a:cubicBezTo>
                  <a:pt x="1002" y="919"/>
                  <a:pt x="982" y="900"/>
                  <a:pt x="982" y="875"/>
                </a:cubicBezTo>
                <a:cubicBezTo>
                  <a:pt x="982" y="705"/>
                  <a:pt x="1121" y="567"/>
                  <a:pt x="1291" y="567"/>
                </a:cubicBezTo>
                <a:cubicBezTo>
                  <a:pt x="1315" y="567"/>
                  <a:pt x="1335" y="586"/>
                  <a:pt x="1335" y="611"/>
                </a:cubicBezTo>
                <a:cubicBezTo>
                  <a:pt x="1335" y="635"/>
                  <a:pt x="1315" y="655"/>
                  <a:pt x="1291" y="655"/>
                </a:cubicBezTo>
                <a:cubicBezTo>
                  <a:pt x="1169" y="655"/>
                  <a:pt x="1071" y="754"/>
                  <a:pt x="1071" y="875"/>
                </a:cubicBezTo>
                <a:cubicBezTo>
                  <a:pt x="1071" y="900"/>
                  <a:pt x="1051" y="919"/>
                  <a:pt x="1026" y="919"/>
                </a:cubicBezTo>
                <a:close/>
                <a:moveTo>
                  <a:pt x="1291" y="1277"/>
                </a:moveTo>
                <a:cubicBezTo>
                  <a:pt x="1069" y="1277"/>
                  <a:pt x="889" y="1097"/>
                  <a:pt x="889" y="875"/>
                </a:cubicBezTo>
                <a:cubicBezTo>
                  <a:pt x="889" y="654"/>
                  <a:pt x="1069" y="474"/>
                  <a:pt x="1291" y="474"/>
                </a:cubicBezTo>
                <a:cubicBezTo>
                  <a:pt x="1513" y="474"/>
                  <a:pt x="1693" y="654"/>
                  <a:pt x="1693" y="875"/>
                </a:cubicBezTo>
                <a:cubicBezTo>
                  <a:pt x="1693" y="1097"/>
                  <a:pt x="1513" y="1277"/>
                  <a:pt x="1291" y="1277"/>
                </a:cubicBezTo>
                <a:close/>
                <a:moveTo>
                  <a:pt x="1291" y="340"/>
                </a:moveTo>
                <a:cubicBezTo>
                  <a:pt x="995" y="340"/>
                  <a:pt x="756" y="580"/>
                  <a:pt x="756" y="875"/>
                </a:cubicBezTo>
                <a:cubicBezTo>
                  <a:pt x="756" y="1171"/>
                  <a:pt x="995" y="1411"/>
                  <a:pt x="1291" y="1411"/>
                </a:cubicBezTo>
                <a:cubicBezTo>
                  <a:pt x="1587" y="1411"/>
                  <a:pt x="1826" y="1171"/>
                  <a:pt x="1826" y="875"/>
                </a:cubicBezTo>
                <a:cubicBezTo>
                  <a:pt x="1826" y="580"/>
                  <a:pt x="1587" y="340"/>
                  <a:pt x="1291" y="340"/>
                </a:cubicBezTo>
                <a:close/>
                <a:moveTo>
                  <a:pt x="1111" y="0"/>
                </a:moveTo>
                <a:cubicBezTo>
                  <a:pt x="497" y="0"/>
                  <a:pt x="0" y="497"/>
                  <a:pt x="0" y="1111"/>
                </a:cubicBezTo>
                <a:cubicBezTo>
                  <a:pt x="0" y="1725"/>
                  <a:pt x="497" y="2222"/>
                  <a:pt x="1111" y="2222"/>
                </a:cubicBezTo>
                <a:cubicBezTo>
                  <a:pt x="1725" y="2222"/>
                  <a:pt x="2222" y="1725"/>
                  <a:pt x="2222" y="1111"/>
                </a:cubicBezTo>
                <a:cubicBezTo>
                  <a:pt x="2222" y="497"/>
                  <a:pt x="1725" y="0"/>
                  <a:pt x="1111" y="0"/>
                </a:cubicBezTo>
                <a:close/>
                <a:moveTo>
                  <a:pt x="1111" y="88"/>
                </a:moveTo>
                <a:cubicBezTo>
                  <a:pt x="1675" y="88"/>
                  <a:pt x="2134" y="547"/>
                  <a:pt x="2134" y="1111"/>
                </a:cubicBezTo>
                <a:cubicBezTo>
                  <a:pt x="2134" y="1675"/>
                  <a:pt x="1675" y="2134"/>
                  <a:pt x="1111" y="2134"/>
                </a:cubicBezTo>
                <a:cubicBezTo>
                  <a:pt x="547" y="2134"/>
                  <a:pt x="88" y="1675"/>
                  <a:pt x="88" y="1111"/>
                </a:cubicBezTo>
                <a:cubicBezTo>
                  <a:pt x="88" y="547"/>
                  <a:pt x="547" y="88"/>
                  <a:pt x="1111" y="88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1" name="Freeform 83"/>
          <p:cNvSpPr>
            <a:spLocks noEditPoints="1"/>
          </p:cNvSpPr>
          <p:nvPr/>
        </p:nvSpPr>
        <p:spPr bwMode="auto">
          <a:xfrm>
            <a:off x="12059383" y="3887469"/>
            <a:ext cx="360000" cy="360000"/>
          </a:xfrm>
          <a:custGeom>
            <a:avLst/>
            <a:gdLst>
              <a:gd name="T0" fmla="*/ 1312 w 2223"/>
              <a:gd name="T1" fmla="*/ 1620 h 2222"/>
              <a:gd name="T2" fmla="*/ 1484 w 2223"/>
              <a:gd name="T3" fmla="*/ 1620 h 2222"/>
              <a:gd name="T4" fmla="*/ 1553 w 2223"/>
              <a:gd name="T5" fmla="*/ 1294 h 2222"/>
              <a:gd name="T6" fmla="*/ 1473 w 2223"/>
              <a:gd name="T7" fmla="*/ 942 h 2222"/>
              <a:gd name="T8" fmla="*/ 1346 w 2223"/>
              <a:gd name="T9" fmla="*/ 942 h 2222"/>
              <a:gd name="T10" fmla="*/ 960 w 2223"/>
              <a:gd name="T11" fmla="*/ 380 h 2222"/>
              <a:gd name="T12" fmla="*/ 821 w 2223"/>
              <a:gd name="T13" fmla="*/ 254 h 2222"/>
              <a:gd name="T14" fmla="*/ 695 w 2223"/>
              <a:gd name="T15" fmla="*/ 392 h 2222"/>
              <a:gd name="T16" fmla="*/ 814 w 2223"/>
              <a:gd name="T17" fmla="*/ 800 h 2222"/>
              <a:gd name="T18" fmla="*/ 814 w 2223"/>
              <a:gd name="T19" fmla="*/ 801 h 2222"/>
              <a:gd name="T20" fmla="*/ 761 w 2223"/>
              <a:gd name="T21" fmla="*/ 888 h 2222"/>
              <a:gd name="T22" fmla="*/ 429 w 2223"/>
              <a:gd name="T23" fmla="*/ 888 h 2222"/>
              <a:gd name="T24" fmla="*/ 308 w 2223"/>
              <a:gd name="T25" fmla="*/ 1008 h 2222"/>
              <a:gd name="T26" fmla="*/ 418 w 2223"/>
              <a:gd name="T27" fmla="*/ 1127 h 2222"/>
              <a:gd name="T28" fmla="*/ 305 w 2223"/>
              <a:gd name="T29" fmla="*/ 1247 h 2222"/>
              <a:gd name="T30" fmla="*/ 426 w 2223"/>
              <a:gd name="T31" fmla="*/ 1368 h 2222"/>
              <a:gd name="T32" fmla="*/ 436 w 2223"/>
              <a:gd name="T33" fmla="*/ 1368 h 2222"/>
              <a:gd name="T34" fmla="*/ 333 w 2223"/>
              <a:gd name="T35" fmla="*/ 1486 h 2222"/>
              <a:gd name="T36" fmla="*/ 453 w 2223"/>
              <a:gd name="T37" fmla="*/ 1607 h 2222"/>
              <a:gd name="T38" fmla="*/ 499 w 2223"/>
              <a:gd name="T39" fmla="*/ 1607 h 2222"/>
              <a:gd name="T40" fmla="*/ 458 w 2223"/>
              <a:gd name="T41" fmla="*/ 1690 h 2222"/>
              <a:gd name="T42" fmla="*/ 565 w 2223"/>
              <a:gd name="T43" fmla="*/ 1796 h 2222"/>
              <a:gd name="T44" fmla="*/ 931 w 2223"/>
              <a:gd name="T45" fmla="*/ 1796 h 2222"/>
              <a:gd name="T46" fmla="*/ 942 w 2223"/>
              <a:gd name="T47" fmla="*/ 1795 h 2222"/>
              <a:gd name="T48" fmla="*/ 962 w 2223"/>
              <a:gd name="T49" fmla="*/ 1796 h 2222"/>
              <a:gd name="T50" fmla="*/ 1312 w 2223"/>
              <a:gd name="T51" fmla="*/ 1620 h 2222"/>
              <a:gd name="T52" fmla="*/ 1659 w 2223"/>
              <a:gd name="T53" fmla="*/ 1294 h 2222"/>
              <a:gd name="T54" fmla="*/ 1497 w 2223"/>
              <a:gd name="T55" fmla="*/ 1807 h 2222"/>
              <a:gd name="T56" fmla="*/ 1702 w 2223"/>
              <a:gd name="T57" fmla="*/ 1807 h 2222"/>
              <a:gd name="T58" fmla="*/ 2024 w 2223"/>
              <a:gd name="T59" fmla="*/ 1111 h 2222"/>
              <a:gd name="T60" fmla="*/ 1962 w 2223"/>
              <a:gd name="T61" fmla="*/ 780 h 2222"/>
              <a:gd name="T62" fmla="*/ 1497 w 2223"/>
              <a:gd name="T63" fmla="*/ 780 h 2222"/>
              <a:gd name="T64" fmla="*/ 1659 w 2223"/>
              <a:gd name="T65" fmla="*/ 1294 h 2222"/>
              <a:gd name="T66" fmla="*/ 1111 w 2223"/>
              <a:gd name="T67" fmla="*/ 0 h 2222"/>
              <a:gd name="T68" fmla="*/ 0 w 2223"/>
              <a:gd name="T69" fmla="*/ 1111 h 2222"/>
              <a:gd name="T70" fmla="*/ 1111 w 2223"/>
              <a:gd name="T71" fmla="*/ 2222 h 2222"/>
              <a:gd name="T72" fmla="*/ 2223 w 2223"/>
              <a:gd name="T73" fmla="*/ 1111 h 2222"/>
              <a:gd name="T74" fmla="*/ 1111 w 2223"/>
              <a:gd name="T75" fmla="*/ 0 h 2222"/>
              <a:gd name="T76" fmla="*/ 1111 w 2223"/>
              <a:gd name="T77" fmla="*/ 88 h 2222"/>
              <a:gd name="T78" fmla="*/ 2134 w 2223"/>
              <a:gd name="T79" fmla="*/ 1111 h 2222"/>
              <a:gd name="T80" fmla="*/ 1111 w 2223"/>
              <a:gd name="T81" fmla="*/ 2134 h 2222"/>
              <a:gd name="T82" fmla="*/ 88 w 2223"/>
              <a:gd name="T83" fmla="*/ 1111 h 2222"/>
              <a:gd name="T84" fmla="*/ 1111 w 2223"/>
              <a:gd name="T85" fmla="*/ 88 h 2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223" h="2222">
                <a:moveTo>
                  <a:pt x="1312" y="1620"/>
                </a:moveTo>
                <a:lnTo>
                  <a:pt x="1484" y="1620"/>
                </a:lnTo>
                <a:cubicBezTo>
                  <a:pt x="1529" y="1522"/>
                  <a:pt x="1553" y="1410"/>
                  <a:pt x="1553" y="1294"/>
                </a:cubicBezTo>
                <a:cubicBezTo>
                  <a:pt x="1553" y="1168"/>
                  <a:pt x="1525" y="1046"/>
                  <a:pt x="1473" y="942"/>
                </a:cubicBezTo>
                <a:lnTo>
                  <a:pt x="1346" y="942"/>
                </a:lnTo>
                <a:cubicBezTo>
                  <a:pt x="1122" y="844"/>
                  <a:pt x="971" y="625"/>
                  <a:pt x="960" y="380"/>
                </a:cubicBezTo>
                <a:cubicBezTo>
                  <a:pt x="956" y="307"/>
                  <a:pt x="893" y="250"/>
                  <a:pt x="821" y="254"/>
                </a:cubicBezTo>
                <a:cubicBezTo>
                  <a:pt x="748" y="258"/>
                  <a:pt x="692" y="320"/>
                  <a:pt x="695" y="392"/>
                </a:cubicBezTo>
                <a:cubicBezTo>
                  <a:pt x="702" y="538"/>
                  <a:pt x="744" y="677"/>
                  <a:pt x="814" y="800"/>
                </a:cubicBezTo>
                <a:cubicBezTo>
                  <a:pt x="814" y="800"/>
                  <a:pt x="814" y="800"/>
                  <a:pt x="814" y="801"/>
                </a:cubicBezTo>
                <a:cubicBezTo>
                  <a:pt x="821" y="839"/>
                  <a:pt x="797" y="876"/>
                  <a:pt x="761" y="888"/>
                </a:cubicBezTo>
                <a:lnTo>
                  <a:pt x="429" y="888"/>
                </a:lnTo>
                <a:cubicBezTo>
                  <a:pt x="362" y="888"/>
                  <a:pt x="308" y="942"/>
                  <a:pt x="308" y="1008"/>
                </a:cubicBezTo>
                <a:cubicBezTo>
                  <a:pt x="308" y="1071"/>
                  <a:pt x="357" y="1122"/>
                  <a:pt x="418" y="1127"/>
                </a:cubicBezTo>
                <a:cubicBezTo>
                  <a:pt x="355" y="1131"/>
                  <a:pt x="305" y="1183"/>
                  <a:pt x="305" y="1247"/>
                </a:cubicBezTo>
                <a:cubicBezTo>
                  <a:pt x="305" y="1314"/>
                  <a:pt x="359" y="1368"/>
                  <a:pt x="426" y="1368"/>
                </a:cubicBezTo>
                <a:lnTo>
                  <a:pt x="436" y="1368"/>
                </a:lnTo>
                <a:cubicBezTo>
                  <a:pt x="378" y="1376"/>
                  <a:pt x="333" y="1426"/>
                  <a:pt x="333" y="1486"/>
                </a:cubicBezTo>
                <a:cubicBezTo>
                  <a:pt x="333" y="1553"/>
                  <a:pt x="387" y="1607"/>
                  <a:pt x="453" y="1607"/>
                </a:cubicBezTo>
                <a:lnTo>
                  <a:pt x="499" y="1607"/>
                </a:lnTo>
                <a:cubicBezTo>
                  <a:pt x="474" y="1626"/>
                  <a:pt x="458" y="1656"/>
                  <a:pt x="458" y="1690"/>
                </a:cubicBezTo>
                <a:cubicBezTo>
                  <a:pt x="458" y="1748"/>
                  <a:pt x="506" y="1796"/>
                  <a:pt x="565" y="1796"/>
                </a:cubicBezTo>
                <a:lnTo>
                  <a:pt x="931" y="1796"/>
                </a:lnTo>
                <a:cubicBezTo>
                  <a:pt x="935" y="1796"/>
                  <a:pt x="938" y="1795"/>
                  <a:pt x="942" y="1795"/>
                </a:cubicBezTo>
                <a:cubicBezTo>
                  <a:pt x="948" y="1795"/>
                  <a:pt x="955" y="1796"/>
                  <a:pt x="962" y="1796"/>
                </a:cubicBezTo>
                <a:cubicBezTo>
                  <a:pt x="1105" y="1796"/>
                  <a:pt x="1232" y="1727"/>
                  <a:pt x="1312" y="1620"/>
                </a:cubicBezTo>
                <a:close/>
                <a:moveTo>
                  <a:pt x="1659" y="1294"/>
                </a:moveTo>
                <a:cubicBezTo>
                  <a:pt x="1659" y="1492"/>
                  <a:pt x="1598" y="1672"/>
                  <a:pt x="1497" y="1807"/>
                </a:cubicBezTo>
                <a:lnTo>
                  <a:pt x="1702" y="1807"/>
                </a:lnTo>
                <a:cubicBezTo>
                  <a:pt x="1899" y="1640"/>
                  <a:pt x="2024" y="1390"/>
                  <a:pt x="2024" y="1111"/>
                </a:cubicBezTo>
                <a:cubicBezTo>
                  <a:pt x="2024" y="994"/>
                  <a:pt x="2002" y="883"/>
                  <a:pt x="1962" y="780"/>
                </a:cubicBezTo>
                <a:lnTo>
                  <a:pt x="1497" y="780"/>
                </a:lnTo>
                <a:cubicBezTo>
                  <a:pt x="1598" y="915"/>
                  <a:pt x="1659" y="1096"/>
                  <a:pt x="1659" y="1294"/>
                </a:cubicBezTo>
                <a:close/>
                <a:moveTo>
                  <a:pt x="1111" y="0"/>
                </a:moveTo>
                <a:cubicBezTo>
                  <a:pt x="498" y="0"/>
                  <a:pt x="0" y="497"/>
                  <a:pt x="0" y="1111"/>
                </a:cubicBezTo>
                <a:cubicBezTo>
                  <a:pt x="0" y="1725"/>
                  <a:pt x="498" y="2222"/>
                  <a:pt x="1111" y="2222"/>
                </a:cubicBezTo>
                <a:cubicBezTo>
                  <a:pt x="1725" y="2222"/>
                  <a:pt x="2223" y="1725"/>
                  <a:pt x="2223" y="1111"/>
                </a:cubicBezTo>
                <a:cubicBezTo>
                  <a:pt x="2223" y="497"/>
                  <a:pt x="1725" y="0"/>
                  <a:pt x="1111" y="0"/>
                </a:cubicBezTo>
                <a:close/>
                <a:moveTo>
                  <a:pt x="1111" y="88"/>
                </a:moveTo>
                <a:cubicBezTo>
                  <a:pt x="1675" y="88"/>
                  <a:pt x="2134" y="547"/>
                  <a:pt x="2134" y="1111"/>
                </a:cubicBezTo>
                <a:cubicBezTo>
                  <a:pt x="2134" y="1675"/>
                  <a:pt x="1675" y="2134"/>
                  <a:pt x="1111" y="2134"/>
                </a:cubicBezTo>
                <a:cubicBezTo>
                  <a:pt x="547" y="2134"/>
                  <a:pt x="88" y="1675"/>
                  <a:pt x="88" y="1111"/>
                </a:cubicBezTo>
                <a:cubicBezTo>
                  <a:pt x="88" y="547"/>
                  <a:pt x="547" y="88"/>
                  <a:pt x="1111" y="88"/>
                </a:cubicBezTo>
                <a:close/>
              </a:path>
            </a:pathLst>
          </a:custGeom>
          <a:solidFill>
            <a:srgbClr val="5DC64B"/>
          </a:solidFill>
          <a:ln>
            <a:noFill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9777190" y="4493623"/>
            <a:ext cx="2700000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Равнобедренный треугольник 39"/>
          <p:cNvSpPr/>
          <p:nvPr/>
        </p:nvSpPr>
        <p:spPr>
          <a:xfrm rot="10800000">
            <a:off x="10597252" y="4399191"/>
            <a:ext cx="1080000" cy="180000"/>
          </a:xfrm>
          <a:prstGeom prst="triangle">
            <a:avLst/>
          </a:prstGeom>
          <a:solidFill>
            <a:srgbClr val="5DC64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5" name="Прямокутник 125">
            <a:extLst>
              <a:ext uri="{FF2B5EF4-FFF2-40B4-BE49-F238E27FC236}">
                <a16:creationId xmlns:a16="http://schemas.microsoft.com/office/drawing/2014/main" id="{F8B28194-4D7B-4D84-B623-0E52ECF7A01B}"/>
              </a:ext>
            </a:extLst>
          </p:cNvPr>
          <p:cNvSpPr/>
          <p:nvPr/>
        </p:nvSpPr>
        <p:spPr>
          <a:xfrm>
            <a:off x="9705543" y="4601105"/>
            <a:ext cx="2880000" cy="2880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pPr>
              <a:lnSpc>
                <a:spcPct val="80000"/>
              </a:lnSpc>
            </a:pPr>
            <a:r>
              <a:rPr lang="uk-UA" sz="1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Відкриття рахунку</a:t>
            </a:r>
            <a:endParaRPr lang="uk-UA" sz="1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Прямокутник 125">
            <a:extLst>
              <a:ext uri="{FF2B5EF4-FFF2-40B4-BE49-F238E27FC236}">
                <a16:creationId xmlns:a16="http://schemas.microsoft.com/office/drawing/2014/main" id="{F8B28194-4D7B-4D84-B623-0E52ECF7A01B}"/>
              </a:ext>
            </a:extLst>
          </p:cNvPr>
          <p:cNvSpPr/>
          <p:nvPr/>
        </p:nvSpPr>
        <p:spPr>
          <a:xfrm>
            <a:off x="9705543" y="4937478"/>
            <a:ext cx="2880000" cy="2880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pPr>
              <a:lnSpc>
                <a:spcPct val="80000"/>
              </a:lnSpc>
            </a:pPr>
            <a:r>
              <a:rPr lang="uk-UA" sz="1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Укладення грантової угоди</a:t>
            </a:r>
            <a:endParaRPr lang="uk-UA" sz="1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Прямокутник 125">
            <a:extLst>
              <a:ext uri="{FF2B5EF4-FFF2-40B4-BE49-F238E27FC236}">
                <a16:creationId xmlns:a16="http://schemas.microsoft.com/office/drawing/2014/main" id="{F8B28194-4D7B-4D84-B623-0E52ECF7A01B}"/>
              </a:ext>
            </a:extLst>
          </p:cNvPr>
          <p:cNvSpPr/>
          <p:nvPr/>
        </p:nvSpPr>
        <p:spPr>
          <a:xfrm>
            <a:off x="9705543" y="5273851"/>
            <a:ext cx="2880000" cy="2880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pPr>
              <a:lnSpc>
                <a:spcPct val="80000"/>
              </a:lnSpc>
            </a:pPr>
            <a:r>
              <a:rPr lang="uk-UA" sz="1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Сплата Платежу І гранту (70%)</a:t>
            </a:r>
            <a:endParaRPr lang="uk-UA" sz="1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8" name="Соединительная линия уступом 107"/>
          <p:cNvCxnSpPr>
            <a:cxnSpLocks/>
            <a:stCxn id="133" idx="2"/>
            <a:endCxn id="68" idx="3"/>
          </p:cNvCxnSpPr>
          <p:nvPr/>
        </p:nvCxnSpPr>
        <p:spPr>
          <a:xfrm rot="5400000">
            <a:off x="9895031" y="1589388"/>
            <a:ext cx="310703" cy="2162836"/>
          </a:xfrm>
          <a:prstGeom prst="bentConnector2">
            <a:avLst/>
          </a:prstGeom>
          <a:ln w="1905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155">
            <a:extLst>
              <a:ext uri="{FF2B5EF4-FFF2-40B4-BE49-F238E27FC236}">
                <a16:creationId xmlns:a16="http://schemas.microsoft.com/office/drawing/2014/main" id="{C4672B88-235A-40C6-8ADC-D0D26F01AD92}"/>
              </a:ext>
            </a:extLst>
          </p:cNvPr>
          <p:cNvCxnSpPr>
            <a:cxnSpLocks/>
          </p:cNvCxnSpPr>
          <p:nvPr/>
        </p:nvCxnSpPr>
        <p:spPr>
          <a:xfrm>
            <a:off x="8989745" y="1990472"/>
            <a:ext cx="684000" cy="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37A6D30-CD16-4331-9E62-E4218DD8255A}"/>
              </a:ext>
            </a:extLst>
          </p:cNvPr>
          <p:cNvGrpSpPr/>
          <p:nvPr/>
        </p:nvGrpSpPr>
        <p:grpSpPr>
          <a:xfrm>
            <a:off x="2853927" y="2364282"/>
            <a:ext cx="1207574" cy="1194892"/>
            <a:chOff x="-208044" y="2690613"/>
            <a:chExt cx="1840016" cy="1860159"/>
          </a:xfrm>
        </p:grpSpPr>
        <p:pic>
          <p:nvPicPr>
            <p:cNvPr id="7" name="Рисунок 6" descr="Мужчина">
              <a:extLst>
                <a:ext uri="{FF2B5EF4-FFF2-40B4-BE49-F238E27FC236}">
                  <a16:creationId xmlns:a16="http://schemas.microsoft.com/office/drawing/2014/main" id="{D6F37FCD-77DE-4894-ABD2-E5DB8C5FD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-208044" y="2690613"/>
              <a:ext cx="1840016" cy="1860159"/>
            </a:xfrm>
            <a:prstGeom prst="rect">
              <a:avLst/>
            </a:prstGeom>
          </p:spPr>
        </p:pic>
        <p:pic>
          <p:nvPicPr>
            <p:cNvPr id="9" name="Рисунок 8" descr="Галстук">
              <a:extLst>
                <a:ext uri="{FF2B5EF4-FFF2-40B4-BE49-F238E27FC236}">
                  <a16:creationId xmlns:a16="http://schemas.microsoft.com/office/drawing/2014/main" id="{CA5A219D-8F6A-4B5F-A340-BC40B419A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33645" y="3106965"/>
              <a:ext cx="556638" cy="562731"/>
            </a:xfrm>
            <a:prstGeom prst="rect">
              <a:avLst/>
            </a:prstGeom>
          </p:spPr>
        </p:pic>
        <p:pic>
          <p:nvPicPr>
            <p:cNvPr id="11" name="Рисунок 10" descr="Чемодан">
              <a:extLst>
                <a:ext uri="{FF2B5EF4-FFF2-40B4-BE49-F238E27FC236}">
                  <a16:creationId xmlns:a16="http://schemas.microsoft.com/office/drawing/2014/main" id="{04804DEC-1F16-4780-B8A3-6E2EB4A3B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24494" y="3623479"/>
              <a:ext cx="656167" cy="663351"/>
            </a:xfrm>
            <a:prstGeom prst="rect">
              <a:avLst/>
            </a:prstGeom>
          </p:spPr>
        </p:pic>
      </p:grpSp>
      <p:cxnSp>
        <p:nvCxnSpPr>
          <p:cNvPr id="63" name="Соединительная линия уступом 17">
            <a:extLst>
              <a:ext uri="{FF2B5EF4-FFF2-40B4-BE49-F238E27FC236}">
                <a16:creationId xmlns:a16="http://schemas.microsoft.com/office/drawing/2014/main" id="{F73318AB-7FF9-4883-9005-3D246D1A7AE1}"/>
              </a:ext>
            </a:extLst>
          </p:cNvPr>
          <p:cNvCxnSpPr>
            <a:cxnSpLocks/>
            <a:stCxn id="139" idx="0"/>
            <a:endCxn id="103" idx="1"/>
          </p:cNvCxnSpPr>
          <p:nvPr/>
        </p:nvCxnSpPr>
        <p:spPr>
          <a:xfrm rot="5400000" flipH="1" flipV="1">
            <a:off x="4545441" y="563794"/>
            <a:ext cx="455861" cy="2631186"/>
          </a:xfrm>
          <a:prstGeom prst="bentConnector2">
            <a:avLst/>
          </a:prstGeom>
          <a:ln w="1905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кутник 125">
            <a:extLst>
              <a:ext uri="{FF2B5EF4-FFF2-40B4-BE49-F238E27FC236}">
                <a16:creationId xmlns:a16="http://schemas.microsoft.com/office/drawing/2014/main" id="{256C503A-B70D-4E4E-8FE8-005CE458BD7E}"/>
              </a:ext>
            </a:extLst>
          </p:cNvPr>
          <p:cNvSpPr/>
          <p:nvPr/>
        </p:nvSpPr>
        <p:spPr>
          <a:xfrm>
            <a:off x="6091496" y="1622878"/>
            <a:ext cx="2880000" cy="85583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>
              <a:lnSpc>
                <a:spcPct val="80000"/>
              </a:lnSpc>
            </a:pPr>
            <a:r>
              <a:rPr lang="uk-UA" sz="12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Надання інформації про:</a:t>
            </a:r>
            <a:endParaRPr lang="uk-UA" sz="12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uk-UA" sz="1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uk-UA" sz="12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використання коштів гранту</a:t>
            </a:r>
            <a:endParaRPr lang="uk-UA" sz="12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uk-UA" sz="1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р</a:t>
            </a:r>
            <a:r>
              <a:rPr lang="uk-UA" sz="12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івень </a:t>
            </a:r>
            <a:r>
              <a:rPr lang="uk-UA" sz="12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постраждалості</a:t>
            </a:r>
            <a:r>
              <a:rPr lang="uk-UA" sz="12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від фізичних руйнувань та падіння річного доходу</a:t>
            </a:r>
            <a:endParaRPr lang="uk-UA" sz="12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uk-UA" sz="1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uk-UA" sz="12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кількість робочих місць, створених та збережених</a:t>
            </a:r>
            <a:endParaRPr lang="uk-UA" sz="12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Прямокутник 133">
            <a:extLst>
              <a:ext uri="{FF2B5EF4-FFF2-40B4-BE49-F238E27FC236}">
                <a16:creationId xmlns:a16="http://schemas.microsoft.com/office/drawing/2014/main" id="{E2D10F84-0EEE-4A19-BF37-8CA4C84224D8}"/>
              </a:ext>
            </a:extLst>
          </p:cNvPr>
          <p:cNvSpPr/>
          <p:nvPr/>
        </p:nvSpPr>
        <p:spPr>
          <a:xfrm>
            <a:off x="6088964" y="2509864"/>
            <a:ext cx="2880000" cy="632588"/>
          </a:xfrm>
          <a:prstGeom prst="rect">
            <a:avLst/>
          </a:prstGeom>
          <a:noFill/>
          <a:ln w="19050">
            <a:solidFill>
              <a:srgbClr val="5DC6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uk-UA" sz="1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uk-UA" sz="1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Автоматичне </a:t>
            </a:r>
            <a:r>
              <a:rPr lang="uk-UA" sz="1600" b="1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рейтингування</a:t>
            </a:r>
            <a:r>
              <a:rPr lang="uk-UA" sz="1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та визначення переможців</a:t>
            </a:r>
            <a:endParaRPr lang="uk-UA" sz="1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Прямокутник 115">
            <a:extLst>
              <a:ext uri="{FF2B5EF4-FFF2-40B4-BE49-F238E27FC236}">
                <a16:creationId xmlns:a16="http://schemas.microsoft.com/office/drawing/2014/main" id="{4DE66975-176E-4A4F-98C6-5B26C158296C}"/>
              </a:ext>
            </a:extLst>
          </p:cNvPr>
          <p:cNvSpPr/>
          <p:nvPr/>
        </p:nvSpPr>
        <p:spPr>
          <a:xfrm>
            <a:off x="9688964" y="3096920"/>
            <a:ext cx="2880000" cy="1224000"/>
          </a:xfrm>
          <a:prstGeom prst="rect">
            <a:avLst/>
          </a:prstGeom>
          <a:noFill/>
          <a:ln w="158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093" tIns="36000" rIns="43093" bIns="36000" rtlCol="0" anchor="ctr"/>
          <a:lstStyle/>
          <a:p>
            <a:pPr algn="ctr">
              <a:lnSpc>
                <a:spcPct val="80000"/>
              </a:lnSpc>
            </a:pPr>
            <a:endParaRPr lang="uk-UA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4" name="Соединительная линия уступом 107">
            <a:extLst>
              <a:ext uri="{FF2B5EF4-FFF2-40B4-BE49-F238E27FC236}">
                <a16:creationId xmlns:a16="http://schemas.microsoft.com/office/drawing/2014/main" id="{750972F6-B08E-4819-A31D-DEDBDCE90670}"/>
              </a:ext>
            </a:extLst>
          </p:cNvPr>
          <p:cNvCxnSpPr>
            <a:cxnSpLocks/>
            <a:stCxn id="68" idx="2"/>
            <a:endCxn id="73" idx="1"/>
          </p:cNvCxnSpPr>
          <p:nvPr/>
        </p:nvCxnSpPr>
        <p:spPr>
          <a:xfrm rot="16200000" flipH="1">
            <a:off x="8325730" y="2345686"/>
            <a:ext cx="566468" cy="2160000"/>
          </a:xfrm>
          <a:prstGeom prst="bentConnector2">
            <a:avLst/>
          </a:prstGeom>
          <a:ln w="1905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кутник 125">
            <a:extLst>
              <a:ext uri="{FF2B5EF4-FFF2-40B4-BE49-F238E27FC236}">
                <a16:creationId xmlns:a16="http://schemas.microsoft.com/office/drawing/2014/main" id="{32734486-FB0E-4BF8-AA0D-73977208A2D0}"/>
              </a:ext>
            </a:extLst>
          </p:cNvPr>
          <p:cNvSpPr/>
          <p:nvPr/>
        </p:nvSpPr>
        <p:spPr>
          <a:xfrm>
            <a:off x="9705543" y="5946597"/>
            <a:ext cx="2880000" cy="2880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pPr>
              <a:lnSpc>
                <a:spcPct val="80000"/>
              </a:lnSpc>
            </a:pPr>
            <a:r>
              <a:rPr lang="uk-UA" sz="1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Сплата Платежу ІІ гранту (30%)</a:t>
            </a:r>
            <a:endParaRPr lang="uk-UA" sz="1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Прямокутник 149">
            <a:extLst>
              <a:ext uri="{FF2B5EF4-FFF2-40B4-BE49-F238E27FC236}">
                <a16:creationId xmlns:a16="http://schemas.microsoft.com/office/drawing/2014/main" id="{4DC82CFB-B8EC-405B-8E64-96785B7D2059}"/>
              </a:ext>
            </a:extLst>
          </p:cNvPr>
          <p:cNvSpPr/>
          <p:nvPr/>
        </p:nvSpPr>
        <p:spPr>
          <a:xfrm>
            <a:off x="2946603" y="3581592"/>
            <a:ext cx="1044801" cy="277090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>
              <a:lnSpc>
                <a:spcPct val="80000"/>
              </a:lnSpc>
            </a:pP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Підприємець</a:t>
            </a:r>
            <a:endParaRPr lang="uk-UA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BEB33013-DBED-4617-ACDF-3399B90888C7}"/>
              </a:ext>
            </a:extLst>
          </p:cNvPr>
          <p:cNvGrpSpPr/>
          <p:nvPr/>
        </p:nvGrpSpPr>
        <p:grpSpPr>
          <a:xfrm>
            <a:off x="5643053" y="4003121"/>
            <a:ext cx="1235101" cy="1303029"/>
            <a:chOff x="-208044" y="2690613"/>
            <a:chExt cx="1840016" cy="1860159"/>
          </a:xfrm>
        </p:grpSpPr>
        <p:pic>
          <p:nvPicPr>
            <p:cNvPr id="89" name="Рисунок 88" descr="Мужчина">
              <a:extLst>
                <a:ext uri="{FF2B5EF4-FFF2-40B4-BE49-F238E27FC236}">
                  <a16:creationId xmlns:a16="http://schemas.microsoft.com/office/drawing/2014/main" id="{9EC720C3-F036-4986-A2BC-519814FAC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-208044" y="2690613"/>
              <a:ext cx="1840016" cy="1860159"/>
            </a:xfrm>
            <a:prstGeom prst="rect">
              <a:avLst/>
            </a:prstGeom>
          </p:spPr>
        </p:pic>
        <p:pic>
          <p:nvPicPr>
            <p:cNvPr id="90" name="Рисунок 89" descr="Галстук">
              <a:extLst>
                <a:ext uri="{FF2B5EF4-FFF2-40B4-BE49-F238E27FC236}">
                  <a16:creationId xmlns:a16="http://schemas.microsoft.com/office/drawing/2014/main" id="{EB9D72D5-312F-4AE2-B2FB-12D4A0A0F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33645" y="3106965"/>
              <a:ext cx="556638" cy="562731"/>
            </a:xfrm>
            <a:prstGeom prst="rect">
              <a:avLst/>
            </a:prstGeom>
          </p:spPr>
        </p:pic>
      </p:grpSp>
      <p:cxnSp>
        <p:nvCxnSpPr>
          <p:cNvPr id="92" name="Соединительная линия уступом 17">
            <a:extLst>
              <a:ext uri="{FF2B5EF4-FFF2-40B4-BE49-F238E27FC236}">
                <a16:creationId xmlns:a16="http://schemas.microsoft.com/office/drawing/2014/main" id="{47C5896C-613D-448E-BFC6-44EC14BBFD4E}"/>
              </a:ext>
            </a:extLst>
          </p:cNvPr>
          <p:cNvCxnSpPr>
            <a:cxnSpLocks/>
            <a:stCxn id="107" idx="1"/>
            <a:endCxn id="89" idx="3"/>
          </p:cNvCxnSpPr>
          <p:nvPr/>
        </p:nvCxnSpPr>
        <p:spPr>
          <a:xfrm rot="10800000">
            <a:off x="6878155" y="4654637"/>
            <a:ext cx="2827389" cy="76321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Прямокутник 149">
            <a:extLst>
              <a:ext uri="{FF2B5EF4-FFF2-40B4-BE49-F238E27FC236}">
                <a16:creationId xmlns:a16="http://schemas.microsoft.com/office/drawing/2014/main" id="{3A04A17E-0EB1-4196-9872-C860FA28EADA}"/>
              </a:ext>
            </a:extLst>
          </p:cNvPr>
          <p:cNvSpPr/>
          <p:nvPr/>
        </p:nvSpPr>
        <p:spPr>
          <a:xfrm>
            <a:off x="5705852" y="5305149"/>
            <a:ext cx="1116000" cy="252000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Постачальник</a:t>
            </a:r>
            <a:endParaRPr lang="uk-UA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5" name="Соединительная линия уступом 17">
            <a:extLst>
              <a:ext uri="{FF2B5EF4-FFF2-40B4-BE49-F238E27FC236}">
                <a16:creationId xmlns:a16="http://schemas.microsoft.com/office/drawing/2014/main" id="{1428ABE7-D955-4DAA-81AE-A132DD762E6C}"/>
              </a:ext>
            </a:extLst>
          </p:cNvPr>
          <p:cNvCxnSpPr>
            <a:cxnSpLocks/>
            <a:stCxn id="89" idx="1"/>
            <a:endCxn id="80" idx="2"/>
          </p:cNvCxnSpPr>
          <p:nvPr/>
        </p:nvCxnSpPr>
        <p:spPr>
          <a:xfrm rot="10800000">
            <a:off x="3469005" y="3858682"/>
            <a:ext cx="2174049" cy="795954"/>
          </a:xfrm>
          <a:prstGeom prst="bentConnector2">
            <a:avLst/>
          </a:prstGeom>
          <a:ln w="1905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 descr="Грузовик">
            <a:extLst>
              <a:ext uri="{FF2B5EF4-FFF2-40B4-BE49-F238E27FC236}">
                <a16:creationId xmlns:a16="http://schemas.microsoft.com/office/drawing/2014/main" id="{2DF90EFC-2AA6-4DF5-85DC-AFB96BE5196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flipH="1">
            <a:off x="4061546" y="3922188"/>
            <a:ext cx="919532" cy="919532"/>
          </a:xfrm>
          <a:prstGeom prst="rect">
            <a:avLst/>
          </a:prstGeom>
        </p:spPr>
      </p:pic>
      <p:sp>
        <p:nvSpPr>
          <p:cNvPr id="97" name="Прямокутник 149">
            <a:extLst>
              <a:ext uri="{FF2B5EF4-FFF2-40B4-BE49-F238E27FC236}">
                <a16:creationId xmlns:a16="http://schemas.microsoft.com/office/drawing/2014/main" id="{C354031F-FFE6-45BB-B711-6280E778FAE3}"/>
              </a:ext>
            </a:extLst>
          </p:cNvPr>
          <p:cNvSpPr/>
          <p:nvPr/>
        </p:nvSpPr>
        <p:spPr>
          <a:xfrm>
            <a:off x="3692207" y="4673396"/>
            <a:ext cx="1764000" cy="180000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Обладнання, послуги</a:t>
            </a:r>
            <a:endParaRPr lang="uk-UA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09F0D9E-B6DD-40CD-9142-EC73E70CDEC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1540" y="2665044"/>
            <a:ext cx="1499496" cy="1129359"/>
          </a:xfrm>
          <a:prstGeom prst="rect">
            <a:avLst/>
          </a:prstGeom>
        </p:spPr>
      </p:pic>
      <p:cxnSp>
        <p:nvCxnSpPr>
          <p:cNvPr id="102" name="Прямая со стрелкой 155">
            <a:extLst>
              <a:ext uri="{FF2B5EF4-FFF2-40B4-BE49-F238E27FC236}">
                <a16:creationId xmlns:a16="http://schemas.microsoft.com/office/drawing/2014/main" id="{F636D1AF-1D2E-4C22-B685-458DC203ECE0}"/>
              </a:ext>
            </a:extLst>
          </p:cNvPr>
          <p:cNvCxnSpPr>
            <a:cxnSpLocks/>
            <a:endCxn id="98" idx="3"/>
          </p:cNvCxnSpPr>
          <p:nvPr/>
        </p:nvCxnSpPr>
        <p:spPr>
          <a:xfrm flipH="1">
            <a:off x="1971036" y="3226803"/>
            <a:ext cx="779525" cy="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Прямокутник 125">
            <a:extLst>
              <a:ext uri="{FF2B5EF4-FFF2-40B4-BE49-F238E27FC236}">
                <a16:creationId xmlns:a16="http://schemas.microsoft.com/office/drawing/2014/main" id="{3EB04D8A-3C9D-44B9-AF10-95CC3F8969D6}"/>
              </a:ext>
            </a:extLst>
          </p:cNvPr>
          <p:cNvSpPr/>
          <p:nvPr/>
        </p:nvSpPr>
        <p:spPr>
          <a:xfrm>
            <a:off x="9705543" y="5610224"/>
            <a:ext cx="2880000" cy="2880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pPr>
              <a:lnSpc>
                <a:spcPct val="80000"/>
              </a:lnSpc>
            </a:pPr>
            <a:r>
              <a:rPr lang="uk-UA" sz="1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Підтвердження використання</a:t>
            </a:r>
            <a:endParaRPr lang="uk-UA" sz="1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Прямокутник 149">
            <a:extLst>
              <a:ext uri="{FF2B5EF4-FFF2-40B4-BE49-F238E27FC236}">
                <a16:creationId xmlns:a16="http://schemas.microsoft.com/office/drawing/2014/main" id="{E9A5A99B-9FC8-4B7B-9823-AF4A49F79329}"/>
              </a:ext>
            </a:extLst>
          </p:cNvPr>
          <p:cNvSpPr/>
          <p:nvPr/>
        </p:nvSpPr>
        <p:spPr>
          <a:xfrm>
            <a:off x="328465" y="2371319"/>
            <a:ext cx="1785646" cy="277090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>
              <a:lnSpc>
                <a:spcPct val="80000"/>
              </a:lnSpc>
            </a:pP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Інвестиції</a:t>
            </a:r>
            <a:endParaRPr lang="uk-UA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0" name="Соединительная линия уступом 17">
            <a:extLst>
              <a:ext uri="{FF2B5EF4-FFF2-40B4-BE49-F238E27FC236}">
                <a16:creationId xmlns:a16="http://schemas.microsoft.com/office/drawing/2014/main" id="{494C8748-BD7F-401B-A1F9-0D7170648862}"/>
              </a:ext>
            </a:extLst>
          </p:cNvPr>
          <p:cNvCxnSpPr>
            <a:cxnSpLocks/>
            <a:stCxn id="98" idx="2"/>
            <a:endCxn id="104" idx="1"/>
          </p:cNvCxnSpPr>
          <p:nvPr/>
        </p:nvCxnSpPr>
        <p:spPr>
          <a:xfrm rot="16200000" flipH="1">
            <a:off x="4483505" y="532185"/>
            <a:ext cx="1959821" cy="8484255"/>
          </a:xfrm>
          <a:prstGeom prst="bentConnector2">
            <a:avLst/>
          </a:prstGeom>
          <a:ln w="1905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Овал 110">
            <a:extLst>
              <a:ext uri="{FF2B5EF4-FFF2-40B4-BE49-F238E27FC236}">
                <a16:creationId xmlns:a16="http://schemas.microsoft.com/office/drawing/2014/main" id="{74954245-2B98-4C15-A7A9-9518E0BE2C7E}"/>
              </a:ext>
            </a:extLst>
          </p:cNvPr>
          <p:cNvSpPr/>
          <p:nvPr/>
        </p:nvSpPr>
        <p:spPr>
          <a:xfrm>
            <a:off x="5508256" y="1468137"/>
            <a:ext cx="360000" cy="36000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/>
              <a:t>1</a:t>
            </a:r>
          </a:p>
        </p:txBody>
      </p:sp>
      <p:sp>
        <p:nvSpPr>
          <p:cNvPr id="116" name="Овал 115">
            <a:extLst>
              <a:ext uri="{FF2B5EF4-FFF2-40B4-BE49-F238E27FC236}">
                <a16:creationId xmlns:a16="http://schemas.microsoft.com/office/drawing/2014/main" id="{9FB13E54-D6BE-44C0-8749-A18D9D8395FB}"/>
              </a:ext>
            </a:extLst>
          </p:cNvPr>
          <p:cNvSpPr/>
          <p:nvPr/>
        </p:nvSpPr>
        <p:spPr>
          <a:xfrm>
            <a:off x="9155168" y="1817303"/>
            <a:ext cx="360000" cy="36000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/>
              <a:t>2</a:t>
            </a:r>
            <a:endParaRPr lang="ru-RU" sz="1200" b="1" dirty="0"/>
          </a:p>
        </p:txBody>
      </p:sp>
      <p:sp>
        <p:nvSpPr>
          <p:cNvPr id="117" name="Овал 116">
            <a:extLst>
              <a:ext uri="{FF2B5EF4-FFF2-40B4-BE49-F238E27FC236}">
                <a16:creationId xmlns:a16="http://schemas.microsoft.com/office/drawing/2014/main" id="{DC67236D-9C4A-449F-A427-8B8AE3A9638E}"/>
              </a:ext>
            </a:extLst>
          </p:cNvPr>
          <p:cNvSpPr/>
          <p:nvPr/>
        </p:nvSpPr>
        <p:spPr>
          <a:xfrm>
            <a:off x="9155168" y="2638170"/>
            <a:ext cx="360000" cy="36000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/>
              <a:t>3</a:t>
            </a:r>
            <a:endParaRPr lang="ru-RU" sz="1200" b="1" dirty="0"/>
          </a:p>
        </p:txBody>
      </p:sp>
      <p:sp>
        <p:nvSpPr>
          <p:cNvPr id="118" name="Овал 117">
            <a:extLst>
              <a:ext uri="{FF2B5EF4-FFF2-40B4-BE49-F238E27FC236}">
                <a16:creationId xmlns:a16="http://schemas.microsoft.com/office/drawing/2014/main" id="{DE2E4EB9-A7D7-4FCF-8E98-2F52762C5FAC}"/>
              </a:ext>
            </a:extLst>
          </p:cNvPr>
          <p:cNvSpPr/>
          <p:nvPr/>
        </p:nvSpPr>
        <p:spPr>
          <a:xfrm>
            <a:off x="9155168" y="3535921"/>
            <a:ext cx="360000" cy="36000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/>
              <a:t>4</a:t>
            </a:r>
          </a:p>
        </p:txBody>
      </p:sp>
      <p:sp>
        <p:nvSpPr>
          <p:cNvPr id="121" name="Овал 120">
            <a:extLst>
              <a:ext uri="{FF2B5EF4-FFF2-40B4-BE49-F238E27FC236}">
                <a16:creationId xmlns:a16="http://schemas.microsoft.com/office/drawing/2014/main" id="{45FC1322-1479-4931-A3BB-B76A66A0CEF8}"/>
              </a:ext>
            </a:extLst>
          </p:cNvPr>
          <p:cNvSpPr/>
          <p:nvPr/>
        </p:nvSpPr>
        <p:spPr>
          <a:xfrm>
            <a:off x="7078059" y="4478800"/>
            <a:ext cx="360000" cy="36000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/>
              <a:t>5</a:t>
            </a:r>
            <a:endParaRPr lang="ru-RU" sz="1200" b="1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351B4933-0FFB-4C4E-93B7-6A663FD47575}"/>
              </a:ext>
            </a:extLst>
          </p:cNvPr>
          <p:cNvSpPr/>
          <p:nvPr/>
        </p:nvSpPr>
        <p:spPr>
          <a:xfrm>
            <a:off x="3287958" y="4043369"/>
            <a:ext cx="360000" cy="36000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/>
              <a:t>6</a:t>
            </a:r>
            <a:endParaRPr lang="ru-RU" sz="1200" b="1" dirty="0"/>
          </a:p>
        </p:txBody>
      </p:sp>
      <p:sp>
        <p:nvSpPr>
          <p:cNvPr id="123" name="Овал 122">
            <a:extLst>
              <a:ext uri="{FF2B5EF4-FFF2-40B4-BE49-F238E27FC236}">
                <a16:creationId xmlns:a16="http://schemas.microsoft.com/office/drawing/2014/main" id="{8E03FE21-F55C-4860-9AF7-41E67F01D000}"/>
              </a:ext>
            </a:extLst>
          </p:cNvPr>
          <p:cNvSpPr/>
          <p:nvPr/>
        </p:nvSpPr>
        <p:spPr>
          <a:xfrm>
            <a:off x="2158709" y="3048262"/>
            <a:ext cx="360000" cy="36000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/>
              <a:t>7</a:t>
            </a:r>
            <a:endParaRPr lang="ru-RU" sz="1200" b="1" dirty="0"/>
          </a:p>
        </p:txBody>
      </p:sp>
      <p:sp>
        <p:nvSpPr>
          <p:cNvPr id="124" name="Овал 123">
            <a:extLst>
              <a:ext uri="{FF2B5EF4-FFF2-40B4-BE49-F238E27FC236}">
                <a16:creationId xmlns:a16="http://schemas.microsoft.com/office/drawing/2014/main" id="{DD218851-3A76-4F6A-9D55-1963D305420E}"/>
              </a:ext>
            </a:extLst>
          </p:cNvPr>
          <p:cNvSpPr/>
          <p:nvPr/>
        </p:nvSpPr>
        <p:spPr>
          <a:xfrm>
            <a:off x="9151745" y="5572384"/>
            <a:ext cx="360000" cy="36000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/>
              <a:t>8</a:t>
            </a:r>
            <a:endParaRPr lang="ru-RU" sz="1200" b="1" dirty="0"/>
          </a:p>
        </p:txBody>
      </p:sp>
      <p:cxnSp>
        <p:nvCxnSpPr>
          <p:cNvPr id="128" name="Соединительная линия уступом 17">
            <a:extLst>
              <a:ext uri="{FF2B5EF4-FFF2-40B4-BE49-F238E27FC236}">
                <a16:creationId xmlns:a16="http://schemas.microsoft.com/office/drawing/2014/main" id="{04916931-5EE6-4634-8484-C925C85CB8E5}"/>
              </a:ext>
            </a:extLst>
          </p:cNvPr>
          <p:cNvCxnSpPr>
            <a:cxnSpLocks/>
            <a:stCxn id="78" idx="1"/>
            <a:endCxn id="93" idx="3"/>
          </p:cNvCxnSpPr>
          <p:nvPr/>
        </p:nvCxnSpPr>
        <p:spPr>
          <a:xfrm rot="10800000">
            <a:off x="6821853" y="5431149"/>
            <a:ext cx="2883691" cy="659448"/>
          </a:xfrm>
          <a:prstGeom prst="bentConnector3">
            <a:avLst>
              <a:gd name="adj1" fmla="val 61170"/>
            </a:avLst>
          </a:prstGeom>
          <a:ln w="19050">
            <a:solidFill>
              <a:schemeClr val="accent5">
                <a:lumMod val="50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Овал 128">
            <a:extLst>
              <a:ext uri="{FF2B5EF4-FFF2-40B4-BE49-F238E27FC236}">
                <a16:creationId xmlns:a16="http://schemas.microsoft.com/office/drawing/2014/main" id="{5FF74087-BBC6-48D8-9218-29B98DDB81D0}"/>
              </a:ext>
            </a:extLst>
          </p:cNvPr>
          <p:cNvSpPr/>
          <p:nvPr/>
        </p:nvSpPr>
        <p:spPr>
          <a:xfrm>
            <a:off x="7078059" y="5255688"/>
            <a:ext cx="360000" cy="36000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/>
              <a:t>9</a:t>
            </a:r>
            <a:endParaRPr lang="ru-RU" sz="1200" b="1" dirty="0"/>
          </a:p>
        </p:txBody>
      </p:sp>
      <p:cxnSp>
        <p:nvCxnSpPr>
          <p:cNvPr id="130" name="Соединительная линия уступом 17">
            <a:extLst>
              <a:ext uri="{FF2B5EF4-FFF2-40B4-BE49-F238E27FC236}">
                <a16:creationId xmlns:a16="http://schemas.microsoft.com/office/drawing/2014/main" id="{B7E7C5DD-5528-47AB-A476-B2CDFDFD012D}"/>
              </a:ext>
            </a:extLst>
          </p:cNvPr>
          <p:cNvCxnSpPr>
            <a:cxnSpLocks/>
            <a:stCxn id="93" idx="1"/>
          </p:cNvCxnSpPr>
          <p:nvPr/>
        </p:nvCxnSpPr>
        <p:spPr>
          <a:xfrm rot="10800000">
            <a:off x="3092882" y="3839923"/>
            <a:ext cx="2612971" cy="1591227"/>
          </a:xfrm>
          <a:prstGeom prst="bentConnector3">
            <a:avLst>
              <a:gd name="adj1" fmla="val 100106"/>
            </a:avLst>
          </a:prstGeom>
          <a:ln w="19050">
            <a:solidFill>
              <a:schemeClr val="accent5">
                <a:lumMod val="50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Овал 130">
            <a:extLst>
              <a:ext uri="{FF2B5EF4-FFF2-40B4-BE49-F238E27FC236}">
                <a16:creationId xmlns:a16="http://schemas.microsoft.com/office/drawing/2014/main" id="{6F5BB992-6C76-4781-AE1D-CB6A0404980E}"/>
              </a:ext>
            </a:extLst>
          </p:cNvPr>
          <p:cNvSpPr/>
          <p:nvPr/>
        </p:nvSpPr>
        <p:spPr>
          <a:xfrm>
            <a:off x="2907165" y="4381954"/>
            <a:ext cx="360000" cy="36000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/>
              <a:t>10</a:t>
            </a:r>
            <a:endParaRPr lang="ru-RU" sz="1200" b="1" dirty="0"/>
          </a:p>
        </p:txBody>
      </p:sp>
      <p:sp>
        <p:nvSpPr>
          <p:cNvPr id="132" name="Прямокутник 125">
            <a:extLst>
              <a:ext uri="{FF2B5EF4-FFF2-40B4-BE49-F238E27FC236}">
                <a16:creationId xmlns:a16="http://schemas.microsoft.com/office/drawing/2014/main" id="{609E79BF-46D4-4946-8456-C54276A25661}"/>
              </a:ext>
            </a:extLst>
          </p:cNvPr>
          <p:cNvSpPr/>
          <p:nvPr/>
        </p:nvSpPr>
        <p:spPr>
          <a:xfrm>
            <a:off x="9705540" y="6282972"/>
            <a:ext cx="2880000" cy="2880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pPr>
              <a:lnSpc>
                <a:spcPct val="80000"/>
              </a:lnSpc>
            </a:pPr>
            <a:r>
              <a:rPr lang="uk-UA" sz="1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Підтвердження використання </a:t>
            </a:r>
            <a:endParaRPr lang="uk-UA" sz="1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4" name="Прямая со стрелкой 155">
            <a:extLst>
              <a:ext uri="{FF2B5EF4-FFF2-40B4-BE49-F238E27FC236}">
                <a16:creationId xmlns:a16="http://schemas.microsoft.com/office/drawing/2014/main" id="{CFE5D01F-F806-431C-89F0-87E3B4D61F88}"/>
              </a:ext>
            </a:extLst>
          </p:cNvPr>
          <p:cNvCxnSpPr>
            <a:cxnSpLocks/>
          </p:cNvCxnSpPr>
          <p:nvPr/>
        </p:nvCxnSpPr>
        <p:spPr>
          <a:xfrm flipH="1">
            <a:off x="1979200" y="2816605"/>
            <a:ext cx="775475" cy="3027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Овал 134">
            <a:extLst>
              <a:ext uri="{FF2B5EF4-FFF2-40B4-BE49-F238E27FC236}">
                <a16:creationId xmlns:a16="http://schemas.microsoft.com/office/drawing/2014/main" id="{E5AF88E5-63B3-4F73-8C21-F53BC1276FE5}"/>
              </a:ext>
            </a:extLst>
          </p:cNvPr>
          <p:cNvSpPr/>
          <p:nvPr/>
        </p:nvSpPr>
        <p:spPr>
          <a:xfrm>
            <a:off x="2166873" y="2638170"/>
            <a:ext cx="360000" cy="36000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/>
              <a:t>11</a:t>
            </a:r>
            <a:endParaRPr lang="ru-RU" sz="1200" b="1" dirty="0"/>
          </a:p>
        </p:txBody>
      </p:sp>
      <p:cxnSp>
        <p:nvCxnSpPr>
          <p:cNvPr id="136" name="Соединительная линия уступом 17">
            <a:extLst>
              <a:ext uri="{FF2B5EF4-FFF2-40B4-BE49-F238E27FC236}">
                <a16:creationId xmlns:a16="http://schemas.microsoft.com/office/drawing/2014/main" id="{A44AAA6D-9C5C-4AEE-ACB7-826FDB91983B}"/>
              </a:ext>
            </a:extLst>
          </p:cNvPr>
          <p:cNvCxnSpPr>
            <a:cxnSpLocks/>
            <a:endCxn id="132" idx="1"/>
          </p:cNvCxnSpPr>
          <p:nvPr/>
        </p:nvCxnSpPr>
        <p:spPr>
          <a:xfrm>
            <a:off x="882904" y="3791377"/>
            <a:ext cx="8822636" cy="2635595"/>
          </a:xfrm>
          <a:prstGeom prst="bentConnector3">
            <a:avLst>
              <a:gd name="adj1" fmla="val 63"/>
            </a:avLst>
          </a:prstGeom>
          <a:ln w="19050">
            <a:solidFill>
              <a:schemeClr val="accent5">
                <a:lumMod val="50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Овал 136">
            <a:extLst>
              <a:ext uri="{FF2B5EF4-FFF2-40B4-BE49-F238E27FC236}">
                <a16:creationId xmlns:a16="http://schemas.microsoft.com/office/drawing/2014/main" id="{0B114DF8-FC1F-4F73-BF41-3B3A8F8CCFAB}"/>
              </a:ext>
            </a:extLst>
          </p:cNvPr>
          <p:cNvSpPr/>
          <p:nvPr/>
        </p:nvSpPr>
        <p:spPr>
          <a:xfrm>
            <a:off x="9158411" y="6249876"/>
            <a:ext cx="360000" cy="36000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/>
              <a:t>12</a:t>
            </a:r>
            <a:endParaRPr lang="ru-RU" sz="1200" b="1" dirty="0"/>
          </a:p>
        </p:txBody>
      </p:sp>
      <p:pic>
        <p:nvPicPr>
          <p:cNvPr id="72" name="Google Shape;21;p17">
            <a:extLst>
              <a:ext uri="{FF2B5EF4-FFF2-40B4-BE49-F238E27FC236}">
                <a16:creationId xmlns:a16="http://schemas.microsoft.com/office/drawing/2014/main" id="{1826D5A5-2699-43FF-B478-6372EC30BAB5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852302" y="846548"/>
            <a:ext cx="108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Прямокутник 115">
            <a:extLst>
              <a:ext uri="{FF2B5EF4-FFF2-40B4-BE49-F238E27FC236}">
                <a16:creationId xmlns:a16="http://schemas.microsoft.com/office/drawing/2014/main" id="{6D2843FA-8812-49B1-A7AE-21D6F41DCF9B}"/>
              </a:ext>
            </a:extLst>
          </p:cNvPr>
          <p:cNvSpPr/>
          <p:nvPr/>
        </p:nvSpPr>
        <p:spPr>
          <a:xfrm>
            <a:off x="6093588" y="787458"/>
            <a:ext cx="2880000" cy="2354992"/>
          </a:xfrm>
          <a:prstGeom prst="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093" tIns="36000" rIns="43093" bIns="36000" rtlCol="0" anchor="ctr"/>
          <a:lstStyle/>
          <a:p>
            <a:pPr algn="ctr">
              <a:lnSpc>
                <a:spcPct val="80000"/>
              </a:lnSpc>
            </a:pPr>
            <a:endParaRPr lang="uk-UA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44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EA7154E5-5E39-457C-9E59-8B6A03F6E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1256" y="2033260"/>
            <a:ext cx="2071615" cy="1465947"/>
          </a:xfrm>
          <a:prstGeom prst="rect">
            <a:avLst/>
          </a:prstGeom>
          <a:ln w="15875">
            <a:noFill/>
          </a:ln>
        </p:spPr>
      </p:pic>
      <p:sp>
        <p:nvSpPr>
          <p:cNvPr id="60" name="Google Shape;118;p3">
            <a:extLst>
              <a:ext uri="{FF2B5EF4-FFF2-40B4-BE49-F238E27FC236}">
                <a16:creationId xmlns:a16="http://schemas.microsoft.com/office/drawing/2014/main" id="{60894C8E-E913-49DA-96C2-EC7C8273D51F}"/>
              </a:ext>
            </a:extLst>
          </p:cNvPr>
          <p:cNvSpPr txBox="1"/>
          <p:nvPr/>
        </p:nvSpPr>
        <p:spPr>
          <a:xfrm>
            <a:off x="72820" y="193767"/>
            <a:ext cx="11340458" cy="329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/>
          <a:p>
            <a:pPr lvl="0"/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Критерії </a:t>
            </a:r>
            <a:r>
              <a:rPr lang="uk-UA" sz="2000" b="1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рейтингування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підприємців за Програмою</a:t>
            </a:r>
            <a:endParaRPr lang="uk-UA" sz="20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C104299-E370-43E3-B1D6-D44CDCFBABEC}"/>
              </a:ext>
            </a:extLst>
          </p:cNvPr>
          <p:cNvSpPr/>
          <p:nvPr/>
        </p:nvSpPr>
        <p:spPr>
          <a:xfrm>
            <a:off x="205266" y="760457"/>
            <a:ext cx="2880000" cy="7200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22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uk-UA" b="1" dirty="0" smtClean="0"/>
              <a:t>Критерій </a:t>
            </a:r>
            <a:r>
              <a:rPr lang="uk-UA" b="1" dirty="0"/>
              <a:t>1. </a:t>
            </a:r>
          </a:p>
          <a:p>
            <a:pPr algn="ctr"/>
            <a:r>
              <a:rPr lang="uk-UA" b="1" dirty="0" smtClean="0"/>
              <a:t>Рівень </a:t>
            </a:r>
            <a:r>
              <a:rPr lang="uk-UA" b="1" dirty="0" err="1" smtClean="0"/>
              <a:t>постраждалості</a:t>
            </a:r>
            <a:r>
              <a:rPr lang="uk-UA" b="1" dirty="0" smtClean="0"/>
              <a:t> підприємства</a:t>
            </a:r>
            <a:endParaRPr lang="ru-RU" b="1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7E8653A-4E8E-44A3-8BB6-3426D19D406C}"/>
              </a:ext>
            </a:extLst>
          </p:cNvPr>
          <p:cNvSpPr/>
          <p:nvPr/>
        </p:nvSpPr>
        <p:spPr>
          <a:xfrm>
            <a:off x="205266" y="1480456"/>
            <a:ext cx="2879999" cy="5040000"/>
          </a:xfrm>
          <a:prstGeom prst="rect">
            <a:avLst/>
          </a:prstGeom>
          <a:noFill/>
          <a:ln w="222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>
              <a:spcAft>
                <a:spcPts val="600"/>
              </a:spcAft>
            </a:pP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Критерій враховує: </a:t>
            </a:r>
            <a:endParaRPr lang="uk-UA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uk-UA" sz="1200" dirty="0">
                <a:solidFill>
                  <a:schemeClr val="accent5">
                    <a:lumMod val="50000"/>
                  </a:schemeClr>
                </a:solidFill>
              </a:rPr>
              <a:t>ступінь пошкодження/знищення приміщень або майна підприємства, що має бути підтверджено фото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endParaRPr lang="uk-UA" sz="12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uk-UA" sz="12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uk-UA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uk-UA" sz="12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uk-UA" sz="12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</a:rPr>
              <a:t>рівень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</a:rPr>
              <a:t>зниження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</a:rPr>
              <a:t>річного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доходу 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</a:rPr>
              <a:t>підприємства</a:t>
            </a:r>
            <a:endParaRPr lang="uk-UA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AA468D1-A7C2-4285-818A-F23468509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649" y="2453832"/>
            <a:ext cx="1097254" cy="932263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0D25C57-8563-45C7-BB07-F9A599ED09ED}"/>
              </a:ext>
            </a:extLst>
          </p:cNvPr>
          <p:cNvSpPr/>
          <p:nvPr/>
        </p:nvSpPr>
        <p:spPr>
          <a:xfrm>
            <a:off x="205265" y="5435869"/>
            <a:ext cx="2839271" cy="72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80000"/>
              </a:lnSpc>
            </a:pPr>
            <a:r>
              <a:rPr lang="uk-UA" sz="1200" b="1" dirty="0">
                <a:solidFill>
                  <a:srgbClr val="003D79"/>
                </a:solidFill>
              </a:rPr>
              <a:t>Перевага надаватиметься </a:t>
            </a:r>
            <a:r>
              <a:rPr lang="uk-UA" sz="1200" b="1" dirty="0" err="1" smtClean="0">
                <a:solidFill>
                  <a:srgbClr val="003D79"/>
                </a:solidFill>
              </a:rPr>
              <a:t>підпри-ємцям</a:t>
            </a:r>
            <a:r>
              <a:rPr lang="uk-UA" sz="1200" b="1" dirty="0">
                <a:solidFill>
                  <a:srgbClr val="003D79"/>
                </a:solidFill>
              </a:rPr>
              <a:t>, які зазнали найбільших збитків під час бойових дій або падіння річного доходу</a:t>
            </a:r>
            <a:endParaRPr lang="ru-RU" sz="1200" b="1" dirty="0">
              <a:solidFill>
                <a:srgbClr val="003D79"/>
              </a:solidFill>
            </a:endParaRPr>
          </a:p>
        </p:txBody>
      </p:sp>
      <p:sp>
        <p:nvSpPr>
          <p:cNvPr id="34" name="Прямоугольник 1">
            <a:extLst>
              <a:ext uri="{FF2B5EF4-FFF2-40B4-BE49-F238E27FC236}">
                <a16:creationId xmlns:a16="http://schemas.microsoft.com/office/drawing/2014/main" id="{3C104299-E370-43E3-B1D6-D44CDCFBABEC}"/>
              </a:ext>
            </a:extLst>
          </p:cNvPr>
          <p:cNvSpPr/>
          <p:nvPr/>
        </p:nvSpPr>
        <p:spPr>
          <a:xfrm>
            <a:off x="3376802" y="760457"/>
            <a:ext cx="2880000" cy="720000"/>
          </a:xfrm>
          <a:prstGeom prst="rect">
            <a:avLst/>
          </a:prstGeom>
          <a:solidFill>
            <a:schemeClr val="accent5">
              <a:lumMod val="50000"/>
              <a:alpha val="80000"/>
            </a:schemeClr>
          </a:solidFill>
          <a:ln w="222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t"/>
          <a:lstStyle/>
          <a:p>
            <a:pPr algn="ctr"/>
            <a:r>
              <a:rPr lang="uk-UA" b="1" dirty="0" smtClean="0"/>
              <a:t>Критерій 2.</a:t>
            </a:r>
          </a:p>
          <a:p>
            <a:pPr algn="ctr"/>
            <a:r>
              <a:rPr lang="uk-UA" b="1" dirty="0" smtClean="0"/>
              <a:t>Вид економічної діяльності підприємства</a:t>
            </a:r>
            <a:endParaRPr lang="ru-RU" b="1" dirty="0"/>
          </a:p>
        </p:txBody>
      </p:sp>
      <p:sp>
        <p:nvSpPr>
          <p:cNvPr id="35" name="Прямоугольник 1">
            <a:extLst>
              <a:ext uri="{FF2B5EF4-FFF2-40B4-BE49-F238E27FC236}">
                <a16:creationId xmlns:a16="http://schemas.microsoft.com/office/drawing/2014/main" id="{3C104299-E370-43E3-B1D6-D44CDCFBABEC}"/>
              </a:ext>
            </a:extLst>
          </p:cNvPr>
          <p:cNvSpPr/>
          <p:nvPr/>
        </p:nvSpPr>
        <p:spPr>
          <a:xfrm>
            <a:off x="6548338" y="760457"/>
            <a:ext cx="2880000" cy="720000"/>
          </a:xfrm>
          <a:prstGeom prst="rect">
            <a:avLst/>
          </a:prstGeom>
          <a:solidFill>
            <a:schemeClr val="accent5">
              <a:lumMod val="50000"/>
              <a:alpha val="60000"/>
            </a:schemeClr>
          </a:solidFill>
          <a:ln w="222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t"/>
          <a:lstStyle/>
          <a:p>
            <a:pPr algn="ctr"/>
            <a:r>
              <a:rPr lang="uk-UA" b="1" dirty="0" smtClean="0"/>
              <a:t>Критерій 3.</a:t>
            </a:r>
          </a:p>
          <a:p>
            <a:pPr algn="ctr"/>
            <a:r>
              <a:rPr lang="uk-UA" b="1" dirty="0" smtClean="0"/>
              <a:t>Якість використання коштів гранту</a:t>
            </a:r>
            <a:endParaRPr lang="ru-RU" b="1" dirty="0"/>
          </a:p>
        </p:txBody>
      </p:sp>
      <p:sp>
        <p:nvSpPr>
          <p:cNvPr id="36" name="Прямоугольник 1">
            <a:extLst>
              <a:ext uri="{FF2B5EF4-FFF2-40B4-BE49-F238E27FC236}">
                <a16:creationId xmlns:a16="http://schemas.microsoft.com/office/drawing/2014/main" id="{3C104299-E370-43E3-B1D6-D44CDCFBABEC}"/>
              </a:ext>
            </a:extLst>
          </p:cNvPr>
          <p:cNvSpPr/>
          <p:nvPr/>
        </p:nvSpPr>
        <p:spPr>
          <a:xfrm>
            <a:off x="9719875" y="760457"/>
            <a:ext cx="2880000" cy="720000"/>
          </a:xfrm>
          <a:prstGeom prst="rect">
            <a:avLst/>
          </a:prstGeom>
          <a:solidFill>
            <a:schemeClr val="accent5">
              <a:lumMod val="50000"/>
              <a:alpha val="40000"/>
            </a:schemeClr>
          </a:solidFill>
          <a:ln w="222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uk-UA" b="1" dirty="0" smtClean="0"/>
              <a:t>Критерій 4. </a:t>
            </a:r>
            <a:endParaRPr lang="uk-UA" b="1" dirty="0"/>
          </a:p>
          <a:p>
            <a:pPr algn="ctr"/>
            <a:r>
              <a:rPr lang="uk-UA" b="1" dirty="0" smtClean="0"/>
              <a:t>Знаходження підприємства на </a:t>
            </a:r>
            <a:r>
              <a:rPr lang="uk-UA" b="1" dirty="0" err="1" smtClean="0"/>
              <a:t>деокупованих</a:t>
            </a:r>
            <a:r>
              <a:rPr lang="uk-UA" b="1" dirty="0" smtClean="0"/>
              <a:t> територіях</a:t>
            </a:r>
            <a:endParaRPr lang="ru-RU" b="1" dirty="0"/>
          </a:p>
        </p:txBody>
      </p:sp>
      <p:sp>
        <p:nvSpPr>
          <p:cNvPr id="10" name="Freeform 46"/>
          <p:cNvSpPr>
            <a:spLocks noEditPoints="1"/>
          </p:cNvSpPr>
          <p:nvPr/>
        </p:nvSpPr>
        <p:spPr bwMode="auto">
          <a:xfrm>
            <a:off x="1959510" y="4359470"/>
            <a:ext cx="720000" cy="720000"/>
          </a:xfrm>
          <a:custGeom>
            <a:avLst/>
            <a:gdLst>
              <a:gd name="T0" fmla="*/ 709 w 2223"/>
              <a:gd name="T1" fmla="*/ 1052 h 2222"/>
              <a:gd name="T2" fmla="*/ 881 w 2223"/>
              <a:gd name="T3" fmla="*/ 1275 h 2222"/>
              <a:gd name="T4" fmla="*/ 658 w 2223"/>
              <a:gd name="T5" fmla="*/ 1103 h 2222"/>
              <a:gd name="T6" fmla="*/ 658 w 2223"/>
              <a:gd name="T7" fmla="*/ 1508 h 2222"/>
              <a:gd name="T8" fmla="*/ 658 w 2223"/>
              <a:gd name="T9" fmla="*/ 1306 h 2222"/>
              <a:gd name="T10" fmla="*/ 914 w 2223"/>
              <a:gd name="T11" fmla="*/ 935 h 2222"/>
              <a:gd name="T12" fmla="*/ 485 w 2223"/>
              <a:gd name="T13" fmla="*/ 790 h 2222"/>
              <a:gd name="T14" fmla="*/ 934 w 2223"/>
              <a:gd name="T15" fmla="*/ 849 h 2222"/>
              <a:gd name="T16" fmla="*/ 924 w 2223"/>
              <a:gd name="T17" fmla="*/ 936 h 2222"/>
              <a:gd name="T18" fmla="*/ 1797 w 2223"/>
              <a:gd name="T19" fmla="*/ 1316 h 2222"/>
              <a:gd name="T20" fmla="*/ 1759 w 2223"/>
              <a:gd name="T21" fmla="*/ 1308 h 2222"/>
              <a:gd name="T22" fmla="*/ 1590 w 2223"/>
              <a:gd name="T23" fmla="*/ 1385 h 2222"/>
              <a:gd name="T24" fmla="*/ 1400 w 2223"/>
              <a:gd name="T25" fmla="*/ 1328 h 2222"/>
              <a:gd name="T26" fmla="*/ 1204 w 2223"/>
              <a:gd name="T27" fmla="*/ 1640 h 2222"/>
              <a:gd name="T28" fmla="*/ 1165 w 2223"/>
              <a:gd name="T29" fmla="*/ 1575 h 2222"/>
              <a:gd name="T30" fmla="*/ 1400 w 2223"/>
              <a:gd name="T31" fmla="*/ 1230 h 2222"/>
              <a:gd name="T32" fmla="*/ 1650 w 2223"/>
              <a:gd name="T33" fmla="*/ 1199 h 2222"/>
              <a:gd name="T34" fmla="*/ 1596 w 2223"/>
              <a:gd name="T35" fmla="*/ 1114 h 2222"/>
              <a:gd name="T36" fmla="*/ 1629 w 2223"/>
              <a:gd name="T37" fmla="*/ 1093 h 2222"/>
              <a:gd name="T38" fmla="*/ 1819 w 2223"/>
              <a:gd name="T39" fmla="*/ 1128 h 2222"/>
              <a:gd name="T40" fmla="*/ 1197 w 2223"/>
              <a:gd name="T41" fmla="*/ 940 h 2222"/>
              <a:gd name="T42" fmla="*/ 1529 w 2223"/>
              <a:gd name="T43" fmla="*/ 908 h 2222"/>
              <a:gd name="T44" fmla="*/ 1217 w 2223"/>
              <a:gd name="T45" fmla="*/ 1026 h 2222"/>
              <a:gd name="T46" fmla="*/ 1164 w 2223"/>
              <a:gd name="T47" fmla="*/ 993 h 2222"/>
              <a:gd name="T48" fmla="*/ 1197 w 2223"/>
              <a:gd name="T49" fmla="*/ 782 h 2222"/>
              <a:gd name="T50" fmla="*/ 1809 w 2223"/>
              <a:gd name="T51" fmla="*/ 687 h 2222"/>
              <a:gd name="T52" fmla="*/ 1217 w 2223"/>
              <a:gd name="T53" fmla="*/ 868 h 2222"/>
              <a:gd name="T54" fmla="*/ 1164 w 2223"/>
              <a:gd name="T55" fmla="*/ 835 h 2222"/>
              <a:gd name="T56" fmla="*/ 1067 w 2223"/>
              <a:gd name="T57" fmla="*/ 1686 h 2222"/>
              <a:gd name="T58" fmla="*/ 406 w 2223"/>
              <a:gd name="T59" fmla="*/ 641 h 2222"/>
              <a:gd name="T60" fmla="*/ 1067 w 2223"/>
              <a:gd name="T61" fmla="*/ 1686 h 2222"/>
              <a:gd name="T62" fmla="*/ 1851 w 2223"/>
              <a:gd name="T63" fmla="*/ 543 h 2222"/>
              <a:gd name="T64" fmla="*/ 372 w 2223"/>
              <a:gd name="T65" fmla="*/ 543 h 2222"/>
              <a:gd name="T66" fmla="*/ 318 w 2223"/>
              <a:gd name="T67" fmla="*/ 586 h 2222"/>
              <a:gd name="T68" fmla="*/ 352 w 2223"/>
              <a:gd name="T69" fmla="*/ 1612 h 2222"/>
              <a:gd name="T70" fmla="*/ 1111 w 2223"/>
              <a:gd name="T71" fmla="*/ 1786 h 2222"/>
              <a:gd name="T72" fmla="*/ 1871 w 2223"/>
              <a:gd name="T73" fmla="*/ 1612 h 2222"/>
              <a:gd name="T74" fmla="*/ 1905 w 2223"/>
              <a:gd name="T75" fmla="*/ 586 h 2222"/>
              <a:gd name="T76" fmla="*/ 1111 w 2223"/>
              <a:gd name="T77" fmla="*/ 0 h 2222"/>
              <a:gd name="T78" fmla="*/ 1111 w 2223"/>
              <a:gd name="T79" fmla="*/ 2222 h 2222"/>
              <a:gd name="T80" fmla="*/ 1111 w 2223"/>
              <a:gd name="T81" fmla="*/ 0 h 2222"/>
              <a:gd name="T82" fmla="*/ 2134 w 2223"/>
              <a:gd name="T83" fmla="*/ 1111 h 2222"/>
              <a:gd name="T84" fmla="*/ 88 w 2223"/>
              <a:gd name="T85" fmla="*/ 1111 h 2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223" h="2222">
                <a:moveTo>
                  <a:pt x="881" y="1275"/>
                </a:moveTo>
                <a:cubicBezTo>
                  <a:pt x="881" y="1163"/>
                  <a:pt x="804" y="1063"/>
                  <a:pt x="709" y="1052"/>
                </a:cubicBezTo>
                <a:lnTo>
                  <a:pt x="709" y="1255"/>
                </a:lnTo>
                <a:lnTo>
                  <a:pt x="881" y="1275"/>
                </a:lnTo>
                <a:close/>
                <a:moveTo>
                  <a:pt x="658" y="1306"/>
                </a:moveTo>
                <a:lnTo>
                  <a:pt x="658" y="1103"/>
                </a:lnTo>
                <a:cubicBezTo>
                  <a:pt x="563" y="1092"/>
                  <a:pt x="486" y="1174"/>
                  <a:pt x="486" y="1286"/>
                </a:cubicBezTo>
                <a:cubicBezTo>
                  <a:pt x="486" y="1398"/>
                  <a:pt x="563" y="1497"/>
                  <a:pt x="658" y="1508"/>
                </a:cubicBezTo>
                <a:cubicBezTo>
                  <a:pt x="753" y="1520"/>
                  <a:pt x="829" y="1438"/>
                  <a:pt x="829" y="1326"/>
                </a:cubicBezTo>
                <a:lnTo>
                  <a:pt x="658" y="1306"/>
                </a:lnTo>
                <a:close/>
                <a:moveTo>
                  <a:pt x="924" y="936"/>
                </a:moveTo>
                <a:cubicBezTo>
                  <a:pt x="921" y="936"/>
                  <a:pt x="917" y="935"/>
                  <a:pt x="914" y="935"/>
                </a:cubicBezTo>
                <a:lnTo>
                  <a:pt x="518" y="843"/>
                </a:lnTo>
                <a:cubicBezTo>
                  <a:pt x="494" y="838"/>
                  <a:pt x="479" y="814"/>
                  <a:pt x="485" y="790"/>
                </a:cubicBezTo>
                <a:cubicBezTo>
                  <a:pt x="490" y="767"/>
                  <a:pt x="514" y="752"/>
                  <a:pt x="537" y="757"/>
                </a:cubicBezTo>
                <a:lnTo>
                  <a:pt x="934" y="849"/>
                </a:lnTo>
                <a:cubicBezTo>
                  <a:pt x="957" y="854"/>
                  <a:pt x="972" y="878"/>
                  <a:pt x="967" y="902"/>
                </a:cubicBezTo>
                <a:cubicBezTo>
                  <a:pt x="962" y="922"/>
                  <a:pt x="944" y="936"/>
                  <a:pt x="924" y="936"/>
                </a:cubicBezTo>
                <a:close/>
                <a:moveTo>
                  <a:pt x="1819" y="1283"/>
                </a:moveTo>
                <a:cubicBezTo>
                  <a:pt x="1819" y="1297"/>
                  <a:pt x="1810" y="1310"/>
                  <a:pt x="1797" y="1316"/>
                </a:cubicBezTo>
                <a:cubicBezTo>
                  <a:pt x="1793" y="1318"/>
                  <a:pt x="1788" y="1318"/>
                  <a:pt x="1784" y="1318"/>
                </a:cubicBezTo>
                <a:cubicBezTo>
                  <a:pt x="1774" y="1318"/>
                  <a:pt x="1765" y="1315"/>
                  <a:pt x="1759" y="1308"/>
                </a:cubicBezTo>
                <a:lnTo>
                  <a:pt x="1712" y="1262"/>
                </a:lnTo>
                <a:lnTo>
                  <a:pt x="1590" y="1385"/>
                </a:lnTo>
                <a:cubicBezTo>
                  <a:pt x="1577" y="1398"/>
                  <a:pt x="1557" y="1401"/>
                  <a:pt x="1540" y="1393"/>
                </a:cubicBezTo>
                <a:lnTo>
                  <a:pt x="1400" y="1328"/>
                </a:lnTo>
                <a:lnTo>
                  <a:pt x="1243" y="1617"/>
                </a:lnTo>
                <a:cubicBezTo>
                  <a:pt x="1235" y="1632"/>
                  <a:pt x="1220" y="1640"/>
                  <a:pt x="1204" y="1640"/>
                </a:cubicBezTo>
                <a:cubicBezTo>
                  <a:pt x="1197" y="1640"/>
                  <a:pt x="1190" y="1638"/>
                  <a:pt x="1183" y="1635"/>
                </a:cubicBezTo>
                <a:cubicBezTo>
                  <a:pt x="1161" y="1623"/>
                  <a:pt x="1154" y="1596"/>
                  <a:pt x="1165" y="1575"/>
                </a:cubicBezTo>
                <a:lnTo>
                  <a:pt x="1343" y="1249"/>
                </a:lnTo>
                <a:cubicBezTo>
                  <a:pt x="1354" y="1228"/>
                  <a:pt x="1379" y="1220"/>
                  <a:pt x="1400" y="1230"/>
                </a:cubicBezTo>
                <a:lnTo>
                  <a:pt x="1549" y="1300"/>
                </a:lnTo>
                <a:lnTo>
                  <a:pt x="1650" y="1199"/>
                </a:lnTo>
                <a:lnTo>
                  <a:pt x="1604" y="1153"/>
                </a:lnTo>
                <a:cubicBezTo>
                  <a:pt x="1594" y="1143"/>
                  <a:pt x="1591" y="1128"/>
                  <a:pt x="1596" y="1114"/>
                </a:cubicBezTo>
                <a:cubicBezTo>
                  <a:pt x="1602" y="1101"/>
                  <a:pt x="1615" y="1093"/>
                  <a:pt x="1629" y="1093"/>
                </a:cubicBezTo>
                <a:lnTo>
                  <a:pt x="1629" y="1093"/>
                </a:lnTo>
                <a:lnTo>
                  <a:pt x="1784" y="1093"/>
                </a:lnTo>
                <a:cubicBezTo>
                  <a:pt x="1803" y="1093"/>
                  <a:pt x="1819" y="1109"/>
                  <a:pt x="1819" y="1128"/>
                </a:cubicBezTo>
                <a:lnTo>
                  <a:pt x="1819" y="1283"/>
                </a:lnTo>
                <a:close/>
                <a:moveTo>
                  <a:pt x="1197" y="940"/>
                </a:moveTo>
                <a:lnTo>
                  <a:pt x="1476" y="875"/>
                </a:lnTo>
                <a:cubicBezTo>
                  <a:pt x="1500" y="870"/>
                  <a:pt x="1524" y="885"/>
                  <a:pt x="1529" y="908"/>
                </a:cubicBezTo>
                <a:cubicBezTo>
                  <a:pt x="1535" y="932"/>
                  <a:pt x="1520" y="956"/>
                  <a:pt x="1496" y="961"/>
                </a:cubicBezTo>
                <a:lnTo>
                  <a:pt x="1217" y="1026"/>
                </a:lnTo>
                <a:cubicBezTo>
                  <a:pt x="1214" y="1026"/>
                  <a:pt x="1210" y="1027"/>
                  <a:pt x="1207" y="1027"/>
                </a:cubicBezTo>
                <a:cubicBezTo>
                  <a:pt x="1187" y="1027"/>
                  <a:pt x="1169" y="1013"/>
                  <a:pt x="1164" y="993"/>
                </a:cubicBezTo>
                <a:cubicBezTo>
                  <a:pt x="1158" y="969"/>
                  <a:pt x="1173" y="945"/>
                  <a:pt x="1197" y="940"/>
                </a:cubicBezTo>
                <a:close/>
                <a:moveTo>
                  <a:pt x="1197" y="782"/>
                </a:moveTo>
                <a:lnTo>
                  <a:pt x="1756" y="654"/>
                </a:lnTo>
                <a:cubicBezTo>
                  <a:pt x="1779" y="648"/>
                  <a:pt x="1803" y="663"/>
                  <a:pt x="1809" y="687"/>
                </a:cubicBezTo>
                <a:cubicBezTo>
                  <a:pt x="1814" y="710"/>
                  <a:pt x="1799" y="734"/>
                  <a:pt x="1775" y="740"/>
                </a:cubicBezTo>
                <a:lnTo>
                  <a:pt x="1217" y="868"/>
                </a:lnTo>
                <a:cubicBezTo>
                  <a:pt x="1214" y="869"/>
                  <a:pt x="1210" y="869"/>
                  <a:pt x="1207" y="869"/>
                </a:cubicBezTo>
                <a:cubicBezTo>
                  <a:pt x="1187" y="869"/>
                  <a:pt x="1169" y="856"/>
                  <a:pt x="1164" y="835"/>
                </a:cubicBezTo>
                <a:cubicBezTo>
                  <a:pt x="1158" y="812"/>
                  <a:pt x="1173" y="788"/>
                  <a:pt x="1197" y="782"/>
                </a:cubicBezTo>
                <a:close/>
                <a:moveTo>
                  <a:pt x="1067" y="1686"/>
                </a:moveTo>
                <a:lnTo>
                  <a:pt x="406" y="1534"/>
                </a:lnTo>
                <a:lnTo>
                  <a:pt x="406" y="641"/>
                </a:lnTo>
                <a:lnTo>
                  <a:pt x="1067" y="794"/>
                </a:lnTo>
                <a:lnTo>
                  <a:pt x="1067" y="1686"/>
                </a:lnTo>
                <a:close/>
                <a:moveTo>
                  <a:pt x="1889" y="552"/>
                </a:moveTo>
                <a:cubicBezTo>
                  <a:pt x="1878" y="543"/>
                  <a:pt x="1864" y="540"/>
                  <a:pt x="1851" y="543"/>
                </a:cubicBezTo>
                <a:lnTo>
                  <a:pt x="1111" y="714"/>
                </a:lnTo>
                <a:lnTo>
                  <a:pt x="372" y="543"/>
                </a:lnTo>
                <a:cubicBezTo>
                  <a:pt x="358" y="540"/>
                  <a:pt x="345" y="543"/>
                  <a:pt x="334" y="552"/>
                </a:cubicBezTo>
                <a:cubicBezTo>
                  <a:pt x="324" y="560"/>
                  <a:pt x="318" y="573"/>
                  <a:pt x="318" y="586"/>
                </a:cubicBezTo>
                <a:lnTo>
                  <a:pt x="318" y="1569"/>
                </a:lnTo>
                <a:cubicBezTo>
                  <a:pt x="318" y="1589"/>
                  <a:pt x="332" y="1607"/>
                  <a:pt x="352" y="1612"/>
                </a:cubicBezTo>
                <a:lnTo>
                  <a:pt x="1102" y="1785"/>
                </a:lnTo>
                <a:cubicBezTo>
                  <a:pt x="1105" y="1785"/>
                  <a:pt x="1108" y="1786"/>
                  <a:pt x="1111" y="1786"/>
                </a:cubicBezTo>
                <a:cubicBezTo>
                  <a:pt x="1115" y="1786"/>
                  <a:pt x="1118" y="1785"/>
                  <a:pt x="1121" y="1785"/>
                </a:cubicBezTo>
                <a:lnTo>
                  <a:pt x="1871" y="1612"/>
                </a:lnTo>
                <a:cubicBezTo>
                  <a:pt x="1891" y="1607"/>
                  <a:pt x="1905" y="1589"/>
                  <a:pt x="1905" y="1569"/>
                </a:cubicBezTo>
                <a:lnTo>
                  <a:pt x="1905" y="586"/>
                </a:lnTo>
                <a:cubicBezTo>
                  <a:pt x="1905" y="573"/>
                  <a:pt x="1899" y="560"/>
                  <a:pt x="1889" y="552"/>
                </a:cubicBezTo>
                <a:close/>
                <a:moveTo>
                  <a:pt x="1111" y="0"/>
                </a:moveTo>
                <a:cubicBezTo>
                  <a:pt x="498" y="0"/>
                  <a:pt x="0" y="497"/>
                  <a:pt x="0" y="1111"/>
                </a:cubicBezTo>
                <a:cubicBezTo>
                  <a:pt x="0" y="1725"/>
                  <a:pt x="498" y="2222"/>
                  <a:pt x="1111" y="2222"/>
                </a:cubicBezTo>
                <a:cubicBezTo>
                  <a:pt x="1725" y="2222"/>
                  <a:pt x="2223" y="1725"/>
                  <a:pt x="2223" y="1111"/>
                </a:cubicBezTo>
                <a:cubicBezTo>
                  <a:pt x="2223" y="497"/>
                  <a:pt x="1725" y="0"/>
                  <a:pt x="1111" y="0"/>
                </a:cubicBezTo>
                <a:close/>
                <a:moveTo>
                  <a:pt x="1111" y="88"/>
                </a:moveTo>
                <a:cubicBezTo>
                  <a:pt x="1676" y="88"/>
                  <a:pt x="2134" y="547"/>
                  <a:pt x="2134" y="1111"/>
                </a:cubicBezTo>
                <a:cubicBezTo>
                  <a:pt x="2134" y="1675"/>
                  <a:pt x="1676" y="2134"/>
                  <a:pt x="1111" y="2134"/>
                </a:cubicBezTo>
                <a:cubicBezTo>
                  <a:pt x="547" y="2134"/>
                  <a:pt x="88" y="1675"/>
                  <a:pt x="88" y="1111"/>
                </a:cubicBezTo>
                <a:cubicBezTo>
                  <a:pt x="88" y="547"/>
                  <a:pt x="547" y="88"/>
                  <a:pt x="1111" y="88"/>
                </a:cubicBezTo>
                <a:close/>
              </a:path>
            </a:pathLst>
          </a:custGeom>
          <a:solidFill>
            <a:srgbClr val="003D79"/>
          </a:solidFill>
          <a:ln>
            <a:noFill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Прямоугольник 22">
            <a:extLst>
              <a:ext uri="{FF2B5EF4-FFF2-40B4-BE49-F238E27FC236}">
                <a16:creationId xmlns:a16="http://schemas.microsoft.com/office/drawing/2014/main" id="{27E8653A-4E8E-44A3-8BB6-3426D19D406C}"/>
              </a:ext>
            </a:extLst>
          </p:cNvPr>
          <p:cNvSpPr/>
          <p:nvPr/>
        </p:nvSpPr>
        <p:spPr>
          <a:xfrm>
            <a:off x="3376802" y="1480456"/>
            <a:ext cx="2879999" cy="5040000"/>
          </a:xfrm>
          <a:prstGeom prst="rect">
            <a:avLst/>
          </a:prstGeom>
          <a:noFill/>
          <a:ln w="222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tIns="360000" rIns="756000" bIns="36000" rtlCol="0" anchor="t"/>
          <a:lstStyle/>
          <a:p>
            <a:pPr marL="171450" indent="-17145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endParaRPr lang="uk-UA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uk-UA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3376801" y="1486505"/>
            <a:ext cx="2880000" cy="620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Критерій визначає пріоритетність підприємства за видом діяльності </a:t>
            </a:r>
            <a:endParaRPr lang="uk-UA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" name="Рисунок 12" descr="Костюм">
            <a:extLst>
              <a:ext uri="{FF2B5EF4-FFF2-40B4-BE49-F238E27FC236}">
                <a16:creationId xmlns:a16="http://schemas.microsoft.com/office/drawing/2014/main" id="{74A6D532-0593-4781-8E9B-FFA3D86768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35022" y="2663792"/>
            <a:ext cx="462874" cy="462874"/>
          </a:xfrm>
          <a:prstGeom prst="rect">
            <a:avLst/>
          </a:prstGeom>
        </p:spPr>
      </p:pic>
      <p:pic>
        <p:nvPicPr>
          <p:cNvPr id="15" name="Рисунок 14" descr="Цементовоз">
            <a:extLst>
              <a:ext uri="{FF2B5EF4-FFF2-40B4-BE49-F238E27FC236}">
                <a16:creationId xmlns:a16="http://schemas.microsoft.com/office/drawing/2014/main" id="{43997C8C-5DB9-41ED-8F17-B845CFD8C49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523619" y="4418600"/>
            <a:ext cx="485681" cy="485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Стетоскоп">
            <a:extLst>
              <a:ext uri="{FF2B5EF4-FFF2-40B4-BE49-F238E27FC236}">
                <a16:creationId xmlns:a16="http://schemas.microsoft.com/office/drawing/2014/main" id="{6AD84E04-4531-40C1-97DD-84FA9269342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544006" y="3158971"/>
            <a:ext cx="444906" cy="444906"/>
          </a:xfrm>
          <a:prstGeom prst="rect">
            <a:avLst/>
          </a:prstGeom>
        </p:spPr>
      </p:pic>
      <p:pic>
        <p:nvPicPr>
          <p:cNvPr id="17" name="Рисунок 16" descr="Микроскоп">
            <a:extLst>
              <a:ext uri="{FF2B5EF4-FFF2-40B4-BE49-F238E27FC236}">
                <a16:creationId xmlns:a16="http://schemas.microsoft.com/office/drawing/2014/main" id="{702F2DF4-F06D-4A0B-B86F-1CC6E5B039E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c="http://schemas.openxmlformats.org/drawingml/2006/chart" xmlns:cdr="http://schemas.openxmlformats.org/drawingml/2006/chartDrawing" xmlns:asvg="http://schemas.microsoft.com/office/drawing/2016/SVG/main" xmlns="" xmlns:lc="http://schemas.openxmlformats.org/drawingml/2006/lockedCanvas" r:embed="rId29"/>
              </a:ext>
            </a:extLst>
          </a:blip>
          <a:stretch>
            <a:fillRect/>
          </a:stretch>
        </p:blipFill>
        <p:spPr>
          <a:xfrm>
            <a:off x="3581030" y="3636182"/>
            <a:ext cx="370859" cy="370852"/>
          </a:xfrm>
          <a:prstGeom prst="rect">
            <a:avLst/>
          </a:prstGeom>
        </p:spPr>
      </p:pic>
      <p:pic>
        <p:nvPicPr>
          <p:cNvPr id="18" name="Рисунок 17" descr="Грузовик">
            <a:extLst>
              <a:ext uri="{FF2B5EF4-FFF2-40B4-BE49-F238E27FC236}">
                <a16:creationId xmlns:a16="http://schemas.microsoft.com/office/drawing/2014/main" id="{2DF90EFC-2AA6-4DF5-85DC-AFB96BE51962}"/>
              </a:ext>
            </a:extLst>
          </p:cNvPr>
          <p:cNvPicPr>
            <a:picLocks noChangeAspect="1"/>
          </p:cNvPicPr>
          <p:nvPr/>
        </p:nvPicPr>
        <p:blipFill>
          <a:blip r:embed="rId3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459278" y="5444090"/>
            <a:ext cx="614363" cy="614363"/>
          </a:xfrm>
          <a:prstGeom prst="rect">
            <a:avLst/>
          </a:prstGeom>
        </p:spPr>
      </p:pic>
      <p:pic>
        <p:nvPicPr>
          <p:cNvPr id="19" name="Рисунок 18" descr="Тележка для покупок">
            <a:extLst>
              <a:ext uri="{FF2B5EF4-FFF2-40B4-BE49-F238E27FC236}">
                <a16:creationId xmlns:a16="http://schemas.microsoft.com/office/drawing/2014/main" id="{D886A74F-9A14-48FF-AF9A-E3C5D89B9604}"/>
              </a:ext>
            </a:extLst>
          </p:cNvPr>
          <p:cNvPicPr>
            <a:picLocks noChangeAspect="1"/>
          </p:cNvPicPr>
          <p:nvPr/>
        </p:nvPicPr>
        <p:blipFill>
          <a:blip r:embed="rId3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612859" y="6090757"/>
            <a:ext cx="307200" cy="307200"/>
          </a:xfrm>
          <a:prstGeom prst="rect">
            <a:avLst/>
          </a:prstGeom>
        </p:spPr>
      </p:pic>
      <p:sp>
        <p:nvSpPr>
          <p:cNvPr id="20" name="Прямоугольник 48">
            <a:extLst>
              <a:ext uri="{FF2B5EF4-FFF2-40B4-BE49-F238E27FC236}">
                <a16:creationId xmlns:a16="http://schemas.microsoft.com/office/drawing/2014/main" id="{EAC9BF73-B887-415C-B5E9-D9690969231D}"/>
              </a:ext>
            </a:extLst>
          </p:cNvPr>
          <p:cNvSpPr/>
          <p:nvPr/>
        </p:nvSpPr>
        <p:spPr>
          <a:xfrm>
            <a:off x="5444896" y="2274511"/>
            <a:ext cx="720000" cy="25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1</a:t>
            </a:r>
            <a:r>
              <a:rPr lang="de-DE" sz="1200" dirty="0" smtClean="0"/>
              <a:t>,5</a:t>
            </a:r>
            <a:r>
              <a:rPr lang="uk-UA" sz="1200" dirty="0" smtClean="0"/>
              <a:t> </a:t>
            </a:r>
            <a:r>
              <a:rPr lang="uk-UA" sz="1200" dirty="0" smtClean="0"/>
              <a:t>бал</a:t>
            </a:r>
            <a:endParaRPr lang="ru-RU" sz="1200" dirty="0"/>
          </a:p>
        </p:txBody>
      </p:sp>
      <p:sp>
        <p:nvSpPr>
          <p:cNvPr id="21" name="Прямоугольник 48">
            <a:extLst>
              <a:ext uri="{FF2B5EF4-FFF2-40B4-BE49-F238E27FC236}">
                <a16:creationId xmlns:a16="http://schemas.microsoft.com/office/drawing/2014/main" id="{EAC9BF73-B887-415C-B5E9-D9690969231D}"/>
              </a:ext>
            </a:extLst>
          </p:cNvPr>
          <p:cNvSpPr/>
          <p:nvPr/>
        </p:nvSpPr>
        <p:spPr>
          <a:xfrm>
            <a:off x="5444896" y="2757324"/>
            <a:ext cx="720000" cy="252000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</a:t>
            </a:r>
            <a:r>
              <a:rPr lang="en-US" sz="1200" dirty="0" smtClean="0"/>
              <a:t>,0</a:t>
            </a:r>
            <a:endParaRPr lang="ru-RU" sz="1200" dirty="0"/>
          </a:p>
        </p:txBody>
      </p:sp>
      <p:sp>
        <p:nvSpPr>
          <p:cNvPr id="22" name="Прямоугольник 48">
            <a:extLst>
              <a:ext uri="{FF2B5EF4-FFF2-40B4-BE49-F238E27FC236}">
                <a16:creationId xmlns:a16="http://schemas.microsoft.com/office/drawing/2014/main" id="{EAC9BF73-B887-415C-B5E9-D9690969231D}"/>
              </a:ext>
            </a:extLst>
          </p:cNvPr>
          <p:cNvSpPr/>
          <p:nvPr/>
        </p:nvSpPr>
        <p:spPr>
          <a:xfrm>
            <a:off x="5444896" y="3240137"/>
            <a:ext cx="720000" cy="252000"/>
          </a:xfrm>
          <a:prstGeom prst="rect">
            <a:avLst/>
          </a:prstGeom>
          <a:solidFill>
            <a:schemeClr val="accent5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0,</a:t>
            </a:r>
            <a:r>
              <a:rPr lang="en-US" sz="1200" dirty="0" smtClean="0"/>
              <a:t>8</a:t>
            </a:r>
            <a:endParaRPr lang="ru-RU" sz="1200" dirty="0"/>
          </a:p>
        </p:txBody>
      </p:sp>
      <p:sp>
        <p:nvSpPr>
          <p:cNvPr id="25" name="Прямоугольник 48">
            <a:extLst>
              <a:ext uri="{FF2B5EF4-FFF2-40B4-BE49-F238E27FC236}">
                <a16:creationId xmlns:a16="http://schemas.microsoft.com/office/drawing/2014/main" id="{EAC9BF73-B887-415C-B5E9-D9690969231D}"/>
              </a:ext>
            </a:extLst>
          </p:cNvPr>
          <p:cNvSpPr/>
          <p:nvPr/>
        </p:nvSpPr>
        <p:spPr>
          <a:xfrm>
            <a:off x="5444896" y="3722950"/>
            <a:ext cx="720000" cy="252000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0,</a:t>
            </a:r>
            <a:r>
              <a:rPr lang="en-US" sz="1200" dirty="0" smtClean="0"/>
              <a:t>7</a:t>
            </a:r>
            <a:endParaRPr lang="ru-RU" sz="1200" dirty="0"/>
          </a:p>
        </p:txBody>
      </p:sp>
      <p:sp>
        <p:nvSpPr>
          <p:cNvPr id="26" name="Прямоугольник 48">
            <a:extLst>
              <a:ext uri="{FF2B5EF4-FFF2-40B4-BE49-F238E27FC236}">
                <a16:creationId xmlns:a16="http://schemas.microsoft.com/office/drawing/2014/main" id="{EAC9BF73-B887-415C-B5E9-D9690969231D}"/>
              </a:ext>
            </a:extLst>
          </p:cNvPr>
          <p:cNvSpPr/>
          <p:nvPr/>
        </p:nvSpPr>
        <p:spPr>
          <a:xfrm>
            <a:off x="5444896" y="4205763"/>
            <a:ext cx="720000" cy="252000"/>
          </a:xfrm>
          <a:prstGeom prst="rect">
            <a:avLst/>
          </a:prstGeom>
          <a:solidFill>
            <a:schemeClr val="accent5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0,</a:t>
            </a:r>
            <a:r>
              <a:rPr lang="en-US" sz="1200" dirty="0" smtClean="0"/>
              <a:t>6</a:t>
            </a:r>
            <a:endParaRPr lang="ru-RU" sz="1200" dirty="0"/>
          </a:p>
        </p:txBody>
      </p:sp>
      <p:sp>
        <p:nvSpPr>
          <p:cNvPr id="27" name="Прямоугольник 48">
            <a:extLst>
              <a:ext uri="{FF2B5EF4-FFF2-40B4-BE49-F238E27FC236}">
                <a16:creationId xmlns:a16="http://schemas.microsoft.com/office/drawing/2014/main" id="{EAC9BF73-B887-415C-B5E9-D9690969231D}"/>
              </a:ext>
            </a:extLst>
          </p:cNvPr>
          <p:cNvSpPr/>
          <p:nvPr/>
        </p:nvSpPr>
        <p:spPr>
          <a:xfrm>
            <a:off x="5444896" y="4688576"/>
            <a:ext cx="720000" cy="252000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0,</a:t>
            </a:r>
            <a:r>
              <a:rPr lang="en-US" sz="1200" dirty="0" smtClean="0"/>
              <a:t>5</a:t>
            </a:r>
            <a:endParaRPr lang="ru-RU" sz="1200" dirty="0"/>
          </a:p>
        </p:txBody>
      </p:sp>
      <p:sp>
        <p:nvSpPr>
          <p:cNvPr id="28" name="Прямоугольник 48">
            <a:extLst>
              <a:ext uri="{FF2B5EF4-FFF2-40B4-BE49-F238E27FC236}">
                <a16:creationId xmlns:a16="http://schemas.microsoft.com/office/drawing/2014/main" id="{EAC9BF73-B887-415C-B5E9-D9690969231D}"/>
              </a:ext>
            </a:extLst>
          </p:cNvPr>
          <p:cNvSpPr/>
          <p:nvPr/>
        </p:nvSpPr>
        <p:spPr>
          <a:xfrm>
            <a:off x="5444896" y="5171389"/>
            <a:ext cx="720000" cy="252000"/>
          </a:xfrm>
          <a:prstGeom prst="rect">
            <a:avLst/>
          </a:prstGeom>
          <a:solidFill>
            <a:schemeClr val="accent5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0,</a:t>
            </a:r>
            <a:r>
              <a:rPr lang="en-US" sz="1200" dirty="0" smtClean="0"/>
              <a:t>4</a:t>
            </a:r>
            <a:endParaRPr lang="ru-RU" sz="1200" dirty="0"/>
          </a:p>
        </p:txBody>
      </p:sp>
      <p:sp>
        <p:nvSpPr>
          <p:cNvPr id="30" name="Прямоугольник 48">
            <a:extLst>
              <a:ext uri="{FF2B5EF4-FFF2-40B4-BE49-F238E27FC236}">
                <a16:creationId xmlns:a16="http://schemas.microsoft.com/office/drawing/2014/main" id="{EAC9BF73-B887-415C-B5E9-D9690969231D}"/>
              </a:ext>
            </a:extLst>
          </p:cNvPr>
          <p:cNvSpPr/>
          <p:nvPr/>
        </p:nvSpPr>
        <p:spPr>
          <a:xfrm>
            <a:off x="5444896" y="5654202"/>
            <a:ext cx="720000" cy="252000"/>
          </a:xfrm>
          <a:prstGeom prst="rect">
            <a:avLst/>
          </a:prstGeom>
          <a:solidFill>
            <a:schemeClr val="accent5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0,</a:t>
            </a:r>
            <a:r>
              <a:rPr lang="en-US" sz="1200" dirty="0" smtClean="0"/>
              <a:t>3</a:t>
            </a:r>
            <a:endParaRPr lang="ru-RU" sz="1200" dirty="0"/>
          </a:p>
        </p:txBody>
      </p:sp>
      <p:sp>
        <p:nvSpPr>
          <p:cNvPr id="31" name="Прямоугольник 22">
            <a:extLst>
              <a:ext uri="{FF2B5EF4-FFF2-40B4-BE49-F238E27FC236}">
                <a16:creationId xmlns:a16="http://schemas.microsoft.com/office/drawing/2014/main" id="{27E8653A-4E8E-44A3-8BB6-3426D19D406C}"/>
              </a:ext>
            </a:extLst>
          </p:cNvPr>
          <p:cNvSpPr/>
          <p:nvPr/>
        </p:nvSpPr>
        <p:spPr>
          <a:xfrm>
            <a:off x="6548337" y="1476113"/>
            <a:ext cx="2879999" cy="5040000"/>
          </a:xfrm>
          <a:prstGeom prst="rect">
            <a:avLst/>
          </a:prstGeom>
          <a:noFill/>
          <a:ln w="222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tIns="360000" rIns="756000" bIns="36000" rtlCol="0" anchor="t"/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uk-UA" sz="1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2" name="Рисунок 31" descr="Фотокопировальное устройство">
            <a:extLst>
              <a:ext uri="{FF2B5EF4-FFF2-40B4-BE49-F238E27FC236}">
                <a16:creationId xmlns:a16="http://schemas.microsoft.com/office/drawing/2014/main" id="{6F806D07-CAEF-4F4D-90E0-4D046A3EE14A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=""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6770313" y="2090877"/>
            <a:ext cx="422764" cy="422764"/>
          </a:xfrm>
          <a:prstGeom prst="rect">
            <a:avLst/>
          </a:prstGeom>
        </p:spPr>
      </p:pic>
      <p:pic>
        <p:nvPicPr>
          <p:cNvPr id="37" name="Рисунок 36" descr="Тележка">
            <a:extLst>
              <a:ext uri="{FF2B5EF4-FFF2-40B4-BE49-F238E27FC236}">
                <a16:creationId xmlns:a16="http://schemas.microsoft.com/office/drawing/2014/main" id="{7076BDEC-BC8D-4B3D-B6CC-F3F7D86BDBA1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=""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6746399" y="3568570"/>
            <a:ext cx="470593" cy="470593"/>
          </a:xfrm>
          <a:prstGeom prst="rect">
            <a:avLst/>
          </a:prstGeom>
        </p:spPr>
      </p:pic>
      <p:grpSp>
        <p:nvGrpSpPr>
          <p:cNvPr id="5" name="Групувати 4"/>
          <p:cNvGrpSpPr/>
          <p:nvPr/>
        </p:nvGrpSpPr>
        <p:grpSpPr>
          <a:xfrm>
            <a:off x="6693245" y="4327831"/>
            <a:ext cx="576901" cy="482994"/>
            <a:chOff x="6712727" y="4139351"/>
            <a:chExt cx="576901" cy="482994"/>
          </a:xfrm>
        </p:grpSpPr>
        <p:pic>
          <p:nvPicPr>
            <p:cNvPr id="38" name="Рисунок 37" descr="Группа мужчин">
              <a:extLst>
                <a:ext uri="{FF2B5EF4-FFF2-40B4-BE49-F238E27FC236}">
                  <a16:creationId xmlns:a16="http://schemas.microsoft.com/office/drawing/2014/main" id="{96D622A3-2C90-4009-85D3-55317FE85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806634" y="4139351"/>
              <a:ext cx="482994" cy="482994"/>
            </a:xfrm>
            <a:prstGeom prst="rect">
              <a:avLst/>
            </a:prstGeom>
          </p:spPr>
        </p:pic>
        <p:pic>
          <p:nvPicPr>
            <p:cNvPr id="39" name="Рисунок 38" descr="Деньги">
              <a:extLst>
                <a:ext uri="{FF2B5EF4-FFF2-40B4-BE49-F238E27FC236}">
                  <a16:creationId xmlns:a16="http://schemas.microsoft.com/office/drawing/2014/main" id="{3F00A69E-0F3C-4B29-AD52-B4EB6C014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=""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6712727" y="4301007"/>
              <a:ext cx="302673" cy="302673"/>
            </a:xfrm>
            <a:prstGeom prst="rect">
              <a:avLst/>
            </a:prstGeom>
          </p:spPr>
        </p:pic>
      </p:grpSp>
      <p:pic>
        <p:nvPicPr>
          <p:cNvPr id="40" name="Рисунок 39" descr="Фабрика">
            <a:extLst>
              <a:ext uri="{FF2B5EF4-FFF2-40B4-BE49-F238E27FC236}">
                <a16:creationId xmlns:a16="http://schemas.microsoft.com/office/drawing/2014/main" id="{F17660B4-9F49-4FEC-A377-2AAA7CB8E783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32605" y="5099493"/>
            <a:ext cx="498180" cy="498180"/>
          </a:xfrm>
          <a:prstGeom prst="rect">
            <a:avLst/>
          </a:prstGeom>
        </p:spPr>
      </p:pic>
      <p:pic>
        <p:nvPicPr>
          <p:cNvPr id="41" name="Рисунок 40" descr="Аудитория">
            <a:extLst>
              <a:ext uri="{FF2B5EF4-FFF2-40B4-BE49-F238E27FC236}">
                <a16:creationId xmlns:a16="http://schemas.microsoft.com/office/drawing/2014/main" id="{2892B467-5AF7-4045-BB43-0FB3905F1DEB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41237" y="5886340"/>
            <a:ext cx="480917" cy="480917"/>
          </a:xfrm>
          <a:prstGeom prst="rect">
            <a:avLst/>
          </a:prstGeom>
        </p:spPr>
      </p:pic>
      <p:sp>
        <p:nvSpPr>
          <p:cNvPr id="42" name="Прямоугольник 37">
            <a:extLst>
              <a:ext uri="{FF2B5EF4-FFF2-40B4-BE49-F238E27FC236}">
                <a16:creationId xmlns:a16="http://schemas.microsoft.com/office/drawing/2014/main" id="{217BD109-7934-4F07-9878-83F47755D2E0}"/>
              </a:ext>
            </a:extLst>
          </p:cNvPr>
          <p:cNvSpPr/>
          <p:nvPr/>
        </p:nvSpPr>
        <p:spPr>
          <a:xfrm>
            <a:off x="7401822" y="2148271"/>
            <a:ext cx="108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ct val="80000"/>
              </a:lnSpc>
            </a:pPr>
            <a:r>
              <a:rPr lang="uk-UA" sz="1200" b="1" dirty="0" smtClean="0">
                <a:solidFill>
                  <a:schemeClr val="accent5">
                    <a:lumMod val="50000"/>
                  </a:schemeClr>
                </a:solidFill>
              </a:rPr>
              <a:t>Придбання обладнання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3" name="Прямоугольник 38">
            <a:extLst>
              <a:ext uri="{FF2B5EF4-FFF2-40B4-BE49-F238E27FC236}">
                <a16:creationId xmlns:a16="http://schemas.microsoft.com/office/drawing/2014/main" id="{9FCA0A38-DA58-4FB3-AE89-20F7E7881018}"/>
              </a:ext>
            </a:extLst>
          </p:cNvPr>
          <p:cNvSpPr/>
          <p:nvPr/>
        </p:nvSpPr>
        <p:spPr>
          <a:xfrm>
            <a:off x="7401822" y="2820158"/>
            <a:ext cx="1265785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ct val="80000"/>
              </a:lnSpc>
            </a:pPr>
            <a:r>
              <a:rPr lang="uk-UA" sz="1200" b="1" dirty="0" smtClean="0">
                <a:solidFill>
                  <a:schemeClr val="accent5">
                    <a:lumMod val="50000"/>
                  </a:schemeClr>
                </a:solidFill>
              </a:rPr>
              <a:t>Ремонт підприємств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4" name="Прямоугольник 40">
            <a:extLst>
              <a:ext uri="{FF2B5EF4-FFF2-40B4-BE49-F238E27FC236}">
                <a16:creationId xmlns:a16="http://schemas.microsoft.com/office/drawing/2014/main" id="{8964DC82-1421-496F-857D-1B2B5F2A35F6}"/>
              </a:ext>
            </a:extLst>
          </p:cNvPr>
          <p:cNvSpPr/>
          <p:nvPr/>
        </p:nvSpPr>
        <p:spPr>
          <a:xfrm>
            <a:off x="7401822" y="3492045"/>
            <a:ext cx="1535949" cy="486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ct val="80000"/>
              </a:lnSpc>
            </a:pPr>
            <a:r>
              <a:rPr lang="uk-UA" sz="1200" b="1" dirty="0" smtClean="0">
                <a:solidFill>
                  <a:schemeClr val="accent5">
                    <a:lumMod val="50000"/>
                  </a:schemeClr>
                </a:solidFill>
              </a:rPr>
              <a:t>Придбання матеріалів та сировини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5" name="Прямоугольник 41">
            <a:extLst>
              <a:ext uri="{FF2B5EF4-FFF2-40B4-BE49-F238E27FC236}">
                <a16:creationId xmlns:a16="http://schemas.microsoft.com/office/drawing/2014/main" id="{57713814-E2DE-45DB-8853-35C9271A5691}"/>
              </a:ext>
            </a:extLst>
          </p:cNvPr>
          <p:cNvSpPr/>
          <p:nvPr/>
        </p:nvSpPr>
        <p:spPr>
          <a:xfrm>
            <a:off x="7401822" y="4290899"/>
            <a:ext cx="1129708" cy="647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ct val="80000"/>
              </a:lnSpc>
            </a:pPr>
            <a:r>
              <a:rPr lang="uk-UA" sz="1200" b="1" dirty="0" smtClean="0">
                <a:solidFill>
                  <a:schemeClr val="accent5">
                    <a:lumMod val="50000"/>
                  </a:schemeClr>
                </a:solidFill>
              </a:rPr>
              <a:t>Виплата зарплат </a:t>
            </a: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</a:rPr>
              <a:t>(3 </a:t>
            </a:r>
            <a:r>
              <a:rPr lang="uk-UA" sz="1200" b="1" dirty="0" smtClean="0">
                <a:solidFill>
                  <a:schemeClr val="accent5">
                    <a:lumMod val="50000"/>
                  </a:schemeClr>
                </a:solidFill>
              </a:rPr>
              <a:t>працівникам)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6" name="Прямоугольник 43">
            <a:extLst>
              <a:ext uri="{FF2B5EF4-FFF2-40B4-BE49-F238E27FC236}">
                <a16:creationId xmlns:a16="http://schemas.microsoft.com/office/drawing/2014/main" id="{8723BE55-6DA0-414B-8993-5FE4D1DF69D0}"/>
              </a:ext>
            </a:extLst>
          </p:cNvPr>
          <p:cNvSpPr/>
          <p:nvPr/>
        </p:nvSpPr>
        <p:spPr>
          <a:xfrm>
            <a:off x="7401822" y="5250609"/>
            <a:ext cx="1284425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ct val="80000"/>
              </a:lnSpc>
            </a:pPr>
            <a:r>
              <a:rPr lang="uk-UA" sz="1200" b="1" dirty="0" smtClean="0">
                <a:solidFill>
                  <a:schemeClr val="accent5">
                    <a:lumMod val="50000"/>
                  </a:schemeClr>
                </a:solidFill>
              </a:rPr>
              <a:t>Оренда приміщень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4EDC6B1E-4787-4E1F-9FC5-2ED6D2F8314C}"/>
              </a:ext>
            </a:extLst>
          </p:cNvPr>
          <p:cNvSpPr/>
          <p:nvPr/>
        </p:nvSpPr>
        <p:spPr>
          <a:xfrm>
            <a:off x="7401822" y="5922495"/>
            <a:ext cx="1370454" cy="437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ct val="80000"/>
              </a:lnSpc>
            </a:pPr>
            <a:r>
              <a:rPr lang="uk-UA" sz="1200" b="1" dirty="0" smtClean="0">
                <a:solidFill>
                  <a:schemeClr val="accent5">
                    <a:lumMod val="50000"/>
                  </a:schemeClr>
                </a:solidFill>
              </a:rPr>
              <a:t>Інші господарські витрати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709F0D9E-B6DD-40CD-9142-EC73E70CDEC7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6664635" y="2802309"/>
            <a:ext cx="634120" cy="477593"/>
          </a:xfrm>
          <a:prstGeom prst="rect">
            <a:avLst/>
          </a:prstGeom>
        </p:spPr>
      </p:pic>
      <p:sp>
        <p:nvSpPr>
          <p:cNvPr id="49" name="Прямокутник 48"/>
          <p:cNvSpPr/>
          <p:nvPr/>
        </p:nvSpPr>
        <p:spPr>
          <a:xfrm>
            <a:off x="6548335" y="1487971"/>
            <a:ext cx="2880000" cy="545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Критерій надає перевагу інвестиційним грантам </a:t>
            </a:r>
            <a:endParaRPr lang="uk-UA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0" name="Прямоугольник 48">
            <a:extLst>
              <a:ext uri="{FF2B5EF4-FFF2-40B4-BE49-F238E27FC236}">
                <a16:creationId xmlns:a16="http://schemas.microsoft.com/office/drawing/2014/main" id="{EAC9BF73-B887-415C-B5E9-D9690969231D}"/>
              </a:ext>
            </a:extLst>
          </p:cNvPr>
          <p:cNvSpPr/>
          <p:nvPr/>
        </p:nvSpPr>
        <p:spPr>
          <a:xfrm>
            <a:off x="8635525" y="2192317"/>
            <a:ext cx="720000" cy="25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/>
              <a:t>1 </a:t>
            </a:r>
            <a:r>
              <a:rPr lang="uk-UA" sz="1200" dirty="0" smtClean="0"/>
              <a:t>бал</a:t>
            </a:r>
            <a:endParaRPr lang="ru-RU" sz="1200" dirty="0"/>
          </a:p>
        </p:txBody>
      </p:sp>
      <p:sp>
        <p:nvSpPr>
          <p:cNvPr id="51" name="Прямоугольник 48">
            <a:extLst>
              <a:ext uri="{FF2B5EF4-FFF2-40B4-BE49-F238E27FC236}">
                <a16:creationId xmlns:a16="http://schemas.microsoft.com/office/drawing/2014/main" id="{EAC9BF73-B887-415C-B5E9-D9690969231D}"/>
              </a:ext>
            </a:extLst>
          </p:cNvPr>
          <p:cNvSpPr/>
          <p:nvPr/>
        </p:nvSpPr>
        <p:spPr>
          <a:xfrm>
            <a:off x="8635525" y="2963868"/>
            <a:ext cx="720000" cy="252000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0,75</a:t>
            </a:r>
            <a:endParaRPr lang="ru-RU" sz="1200" dirty="0"/>
          </a:p>
        </p:txBody>
      </p:sp>
      <p:sp>
        <p:nvSpPr>
          <p:cNvPr id="52" name="Прямоугольник 48">
            <a:extLst>
              <a:ext uri="{FF2B5EF4-FFF2-40B4-BE49-F238E27FC236}">
                <a16:creationId xmlns:a16="http://schemas.microsoft.com/office/drawing/2014/main" id="{EAC9BF73-B887-415C-B5E9-D9690969231D}"/>
              </a:ext>
            </a:extLst>
          </p:cNvPr>
          <p:cNvSpPr/>
          <p:nvPr/>
        </p:nvSpPr>
        <p:spPr>
          <a:xfrm>
            <a:off x="8635525" y="3735419"/>
            <a:ext cx="720000" cy="252000"/>
          </a:xfrm>
          <a:prstGeom prst="rect">
            <a:avLst/>
          </a:prstGeom>
          <a:solidFill>
            <a:schemeClr val="accent5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0,5</a:t>
            </a:r>
            <a:endParaRPr lang="ru-RU" sz="1200" dirty="0"/>
          </a:p>
        </p:txBody>
      </p:sp>
      <p:sp>
        <p:nvSpPr>
          <p:cNvPr id="53" name="Прямоугольник 48">
            <a:extLst>
              <a:ext uri="{FF2B5EF4-FFF2-40B4-BE49-F238E27FC236}">
                <a16:creationId xmlns:a16="http://schemas.microsoft.com/office/drawing/2014/main" id="{EAC9BF73-B887-415C-B5E9-D9690969231D}"/>
              </a:ext>
            </a:extLst>
          </p:cNvPr>
          <p:cNvSpPr/>
          <p:nvPr/>
        </p:nvSpPr>
        <p:spPr>
          <a:xfrm>
            <a:off x="8635525" y="4506970"/>
            <a:ext cx="720000" cy="252000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0,4</a:t>
            </a:r>
            <a:endParaRPr lang="ru-RU" sz="1200" dirty="0"/>
          </a:p>
        </p:txBody>
      </p:sp>
      <p:sp>
        <p:nvSpPr>
          <p:cNvPr id="54" name="Прямоугольник 48">
            <a:extLst>
              <a:ext uri="{FF2B5EF4-FFF2-40B4-BE49-F238E27FC236}">
                <a16:creationId xmlns:a16="http://schemas.microsoft.com/office/drawing/2014/main" id="{EAC9BF73-B887-415C-B5E9-D9690969231D}"/>
              </a:ext>
            </a:extLst>
          </p:cNvPr>
          <p:cNvSpPr/>
          <p:nvPr/>
        </p:nvSpPr>
        <p:spPr>
          <a:xfrm>
            <a:off x="8635525" y="5278521"/>
            <a:ext cx="720000" cy="252000"/>
          </a:xfrm>
          <a:prstGeom prst="rect">
            <a:avLst/>
          </a:prstGeom>
          <a:solidFill>
            <a:schemeClr val="accent5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0,3</a:t>
            </a:r>
            <a:endParaRPr lang="ru-RU" sz="1200" dirty="0"/>
          </a:p>
        </p:txBody>
      </p:sp>
      <p:sp>
        <p:nvSpPr>
          <p:cNvPr id="55" name="Прямоугольник 48">
            <a:extLst>
              <a:ext uri="{FF2B5EF4-FFF2-40B4-BE49-F238E27FC236}">
                <a16:creationId xmlns:a16="http://schemas.microsoft.com/office/drawing/2014/main" id="{EAC9BF73-B887-415C-B5E9-D9690969231D}"/>
              </a:ext>
            </a:extLst>
          </p:cNvPr>
          <p:cNvSpPr/>
          <p:nvPr/>
        </p:nvSpPr>
        <p:spPr>
          <a:xfrm>
            <a:off x="8635525" y="6050070"/>
            <a:ext cx="720000" cy="252000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0,2</a:t>
            </a:r>
            <a:endParaRPr lang="ru-RU" sz="1200" dirty="0"/>
          </a:p>
        </p:txBody>
      </p:sp>
      <p:sp>
        <p:nvSpPr>
          <p:cNvPr id="56" name="Прямоугольник 22">
            <a:extLst>
              <a:ext uri="{FF2B5EF4-FFF2-40B4-BE49-F238E27FC236}">
                <a16:creationId xmlns:a16="http://schemas.microsoft.com/office/drawing/2014/main" id="{27E8653A-4E8E-44A3-8BB6-3426D19D406C}"/>
              </a:ext>
            </a:extLst>
          </p:cNvPr>
          <p:cNvSpPr/>
          <p:nvPr/>
        </p:nvSpPr>
        <p:spPr>
          <a:xfrm>
            <a:off x="9719876" y="1476115"/>
            <a:ext cx="2879999" cy="2092455"/>
          </a:xfrm>
          <a:prstGeom prst="rect">
            <a:avLst/>
          </a:prstGeom>
          <a:noFill/>
          <a:ln w="222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tIns="360000" rIns="756000" bIns="36000" rtlCol="0" anchor="t"/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uk-UA" sz="1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7" name="Прямокутник 56"/>
          <p:cNvSpPr/>
          <p:nvPr/>
        </p:nvSpPr>
        <p:spPr>
          <a:xfrm>
            <a:off x="9719868" y="1478596"/>
            <a:ext cx="2880000" cy="620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Підприємці з </a:t>
            </a:r>
            <a:r>
              <a:rPr lang="uk-UA" b="1" dirty="0" err="1" smtClean="0">
                <a:solidFill>
                  <a:schemeClr val="accent5">
                    <a:lumMod val="50000"/>
                  </a:schemeClr>
                </a:solidFill>
              </a:rPr>
              <a:t>деокупованих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 областей будуть мати вищий пріоритет для участі у Програмі</a:t>
            </a:r>
            <a:endParaRPr lang="uk-UA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3" name="Прямоугольник 48">
            <a:extLst>
              <a:ext uri="{FF2B5EF4-FFF2-40B4-BE49-F238E27FC236}">
                <a16:creationId xmlns:a16="http://schemas.microsoft.com/office/drawing/2014/main" id="{EAC9BF73-B887-415C-B5E9-D9690969231D}"/>
              </a:ext>
            </a:extLst>
          </p:cNvPr>
          <p:cNvSpPr/>
          <p:nvPr/>
        </p:nvSpPr>
        <p:spPr>
          <a:xfrm>
            <a:off x="11754823" y="2207542"/>
            <a:ext cx="720000" cy="25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  <a:r>
              <a:rPr lang="uk-UA" sz="1200" dirty="0" smtClean="0"/>
              <a:t> бал</a:t>
            </a:r>
            <a:endParaRPr lang="ru-RU" sz="1200" dirty="0"/>
          </a:p>
        </p:txBody>
      </p:sp>
      <p:sp>
        <p:nvSpPr>
          <p:cNvPr id="58" name="Прямоугольник 37">
            <a:extLst>
              <a:ext uri="{FF2B5EF4-FFF2-40B4-BE49-F238E27FC236}">
                <a16:creationId xmlns:a16="http://schemas.microsoft.com/office/drawing/2014/main" id="{217BD109-7934-4F07-9878-83F47755D2E0}"/>
              </a:ext>
            </a:extLst>
          </p:cNvPr>
          <p:cNvSpPr/>
          <p:nvPr/>
        </p:nvSpPr>
        <p:spPr>
          <a:xfrm>
            <a:off x="4196450" y="2708916"/>
            <a:ext cx="1224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uk-UA" sz="1200" b="1" dirty="0" smtClean="0">
                <a:solidFill>
                  <a:schemeClr val="accent5">
                    <a:lumMod val="50000"/>
                  </a:schemeClr>
                </a:solidFill>
              </a:rPr>
              <a:t>Переробна промисловість</a:t>
            </a:r>
            <a:endParaRPr lang="uk-UA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7" name="Прямоугольник 37">
            <a:extLst>
              <a:ext uri="{FF2B5EF4-FFF2-40B4-BE49-F238E27FC236}">
                <a16:creationId xmlns:a16="http://schemas.microsoft.com/office/drawing/2014/main" id="{217BD109-7934-4F07-9878-83F47755D2E0}"/>
              </a:ext>
            </a:extLst>
          </p:cNvPr>
          <p:cNvSpPr/>
          <p:nvPr/>
        </p:nvSpPr>
        <p:spPr>
          <a:xfrm>
            <a:off x="4196450" y="4620724"/>
            <a:ext cx="108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uk-UA" sz="1200" b="1" dirty="0" smtClean="0">
                <a:solidFill>
                  <a:schemeClr val="accent5">
                    <a:lumMod val="50000"/>
                  </a:schemeClr>
                </a:solidFill>
              </a:rPr>
              <a:t>Будівництво</a:t>
            </a:r>
            <a:endParaRPr lang="uk-UA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8" name="Прямоугольник 37">
            <a:extLst>
              <a:ext uri="{FF2B5EF4-FFF2-40B4-BE49-F238E27FC236}">
                <a16:creationId xmlns:a16="http://schemas.microsoft.com/office/drawing/2014/main" id="{217BD109-7934-4F07-9878-83F47755D2E0}"/>
              </a:ext>
            </a:extLst>
          </p:cNvPr>
          <p:cNvSpPr/>
          <p:nvPr/>
        </p:nvSpPr>
        <p:spPr>
          <a:xfrm>
            <a:off x="4196450" y="3186868"/>
            <a:ext cx="108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uk-UA" sz="1200" b="1" dirty="0" smtClean="0">
                <a:solidFill>
                  <a:schemeClr val="accent5">
                    <a:lumMod val="50000"/>
                  </a:schemeClr>
                </a:solidFill>
              </a:rPr>
              <a:t>Охорона здоров'я</a:t>
            </a:r>
            <a:endParaRPr lang="uk-UA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9" name="Прямоугольник 37">
            <a:extLst>
              <a:ext uri="{FF2B5EF4-FFF2-40B4-BE49-F238E27FC236}">
                <a16:creationId xmlns:a16="http://schemas.microsoft.com/office/drawing/2014/main" id="{217BD109-7934-4F07-9878-83F47755D2E0}"/>
              </a:ext>
            </a:extLst>
          </p:cNvPr>
          <p:cNvSpPr/>
          <p:nvPr/>
        </p:nvSpPr>
        <p:spPr>
          <a:xfrm>
            <a:off x="4196450" y="3664820"/>
            <a:ext cx="108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uk-UA" sz="1200" b="1" dirty="0" smtClean="0">
                <a:solidFill>
                  <a:schemeClr val="accent5">
                    <a:lumMod val="50000"/>
                  </a:schemeClr>
                </a:solidFill>
              </a:rPr>
              <a:t>Освіта</a:t>
            </a:r>
            <a:endParaRPr lang="uk-UA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0" name="Прямоугольник 37">
            <a:extLst>
              <a:ext uri="{FF2B5EF4-FFF2-40B4-BE49-F238E27FC236}">
                <a16:creationId xmlns:a16="http://schemas.microsoft.com/office/drawing/2014/main" id="{217BD109-7934-4F07-9878-83F47755D2E0}"/>
              </a:ext>
            </a:extLst>
          </p:cNvPr>
          <p:cNvSpPr/>
          <p:nvPr/>
        </p:nvSpPr>
        <p:spPr>
          <a:xfrm>
            <a:off x="4196450" y="5576628"/>
            <a:ext cx="108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uk-UA" sz="1200" b="1" dirty="0" smtClean="0">
                <a:solidFill>
                  <a:schemeClr val="accent5">
                    <a:lumMod val="50000"/>
                  </a:schemeClr>
                </a:solidFill>
              </a:rPr>
              <a:t>Транспорт</a:t>
            </a:r>
            <a:endParaRPr lang="uk-UA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1" name="Прямоугольник 37">
            <a:extLst>
              <a:ext uri="{FF2B5EF4-FFF2-40B4-BE49-F238E27FC236}">
                <a16:creationId xmlns:a16="http://schemas.microsoft.com/office/drawing/2014/main" id="{217BD109-7934-4F07-9878-83F47755D2E0}"/>
              </a:ext>
            </a:extLst>
          </p:cNvPr>
          <p:cNvSpPr/>
          <p:nvPr/>
        </p:nvSpPr>
        <p:spPr>
          <a:xfrm>
            <a:off x="4196450" y="6054582"/>
            <a:ext cx="108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uk-UA" sz="1200" b="1" dirty="0" smtClean="0">
                <a:solidFill>
                  <a:schemeClr val="accent5">
                    <a:lumMod val="50000"/>
                  </a:schemeClr>
                </a:solidFill>
              </a:rPr>
              <a:t>Торгівля</a:t>
            </a:r>
            <a:endParaRPr lang="uk-UA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3" name="Прямоугольник 37">
            <a:extLst>
              <a:ext uri="{FF2B5EF4-FFF2-40B4-BE49-F238E27FC236}">
                <a16:creationId xmlns:a16="http://schemas.microsoft.com/office/drawing/2014/main" id="{217BD109-7934-4F07-9878-83F47755D2E0}"/>
              </a:ext>
            </a:extLst>
          </p:cNvPr>
          <p:cNvSpPr/>
          <p:nvPr/>
        </p:nvSpPr>
        <p:spPr>
          <a:xfrm>
            <a:off x="4196450" y="5098676"/>
            <a:ext cx="108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uk-UA" sz="1200" b="1" dirty="0" smtClean="0">
                <a:solidFill>
                  <a:schemeClr val="accent5">
                    <a:lumMod val="50000"/>
                  </a:schemeClr>
                </a:solidFill>
              </a:rPr>
              <a:t>Готелі та ресторани</a:t>
            </a:r>
            <a:endParaRPr lang="uk-UA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4" name="Рисунок 73" descr="Сервировка стола">
            <a:extLst>
              <a:ext uri="{FF2B5EF4-FFF2-40B4-BE49-F238E27FC236}">
                <a16:creationId xmlns:a16="http://schemas.microsoft.com/office/drawing/2014/main" id="{B6F447F0-14F5-40AE-83FA-AB9BD1D3D964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=""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3528860" y="4936586"/>
            <a:ext cx="475199" cy="475199"/>
          </a:xfrm>
          <a:prstGeom prst="rect">
            <a:avLst/>
          </a:prstGeom>
        </p:spPr>
      </p:pic>
      <p:sp>
        <p:nvSpPr>
          <p:cNvPr id="75" name="Прямоугольник 37">
            <a:extLst>
              <a:ext uri="{FF2B5EF4-FFF2-40B4-BE49-F238E27FC236}">
                <a16:creationId xmlns:a16="http://schemas.microsoft.com/office/drawing/2014/main" id="{217BD109-7934-4F07-9878-83F47755D2E0}"/>
              </a:ext>
            </a:extLst>
          </p:cNvPr>
          <p:cNvSpPr/>
          <p:nvPr/>
        </p:nvSpPr>
        <p:spPr>
          <a:xfrm>
            <a:off x="4196450" y="4142772"/>
            <a:ext cx="108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uk-UA" sz="1200" b="1" dirty="0" smtClean="0">
                <a:solidFill>
                  <a:schemeClr val="accent5">
                    <a:lumMod val="50000"/>
                  </a:schemeClr>
                </a:solidFill>
              </a:rPr>
              <a:t>Послуги</a:t>
            </a:r>
            <a:endParaRPr lang="uk-UA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6" name="Рисунок 75" descr="Хозяйственная сумка">
            <a:extLst>
              <a:ext uri="{FF2B5EF4-FFF2-40B4-BE49-F238E27FC236}">
                <a16:creationId xmlns:a16="http://schemas.microsoft.com/office/drawing/2014/main" id="{6BF75BCE-D073-4810-BBF7-141D8A401F5E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=""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3592981" y="4039339"/>
            <a:ext cx="346956" cy="346956"/>
          </a:xfrm>
          <a:prstGeom prst="rect">
            <a:avLst/>
          </a:prstGeom>
        </p:spPr>
      </p:pic>
      <p:sp>
        <p:nvSpPr>
          <p:cNvPr id="77" name="Прямоугольник 48">
            <a:extLst>
              <a:ext uri="{FF2B5EF4-FFF2-40B4-BE49-F238E27FC236}">
                <a16:creationId xmlns:a16="http://schemas.microsoft.com/office/drawing/2014/main" id="{EAC9BF73-B887-415C-B5E9-D9690969231D}"/>
              </a:ext>
            </a:extLst>
          </p:cNvPr>
          <p:cNvSpPr/>
          <p:nvPr/>
        </p:nvSpPr>
        <p:spPr>
          <a:xfrm>
            <a:off x="5444896" y="6137012"/>
            <a:ext cx="720000" cy="252000"/>
          </a:xfrm>
          <a:prstGeom prst="rect">
            <a:avLst/>
          </a:prstGeom>
          <a:solidFill>
            <a:schemeClr val="accent5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0,</a:t>
            </a:r>
            <a:r>
              <a:rPr lang="en-US" sz="1200" dirty="0" smtClean="0"/>
              <a:t>2</a:t>
            </a:r>
            <a:endParaRPr lang="ru-RU" sz="1200" dirty="0"/>
          </a:p>
        </p:txBody>
      </p:sp>
      <p:sp>
        <p:nvSpPr>
          <p:cNvPr id="78" name="Прямоугольник 37">
            <a:extLst>
              <a:ext uri="{FF2B5EF4-FFF2-40B4-BE49-F238E27FC236}">
                <a16:creationId xmlns:a16="http://schemas.microsoft.com/office/drawing/2014/main" id="{217BD109-7934-4F07-9878-83F47755D2E0}"/>
              </a:ext>
            </a:extLst>
          </p:cNvPr>
          <p:cNvSpPr/>
          <p:nvPr/>
        </p:nvSpPr>
        <p:spPr>
          <a:xfrm>
            <a:off x="4196450" y="2230964"/>
            <a:ext cx="12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uk-UA" sz="1200" b="1" dirty="0" smtClean="0">
                <a:solidFill>
                  <a:schemeClr val="accent5">
                    <a:lumMod val="50000"/>
                  </a:schemeClr>
                </a:solidFill>
              </a:rPr>
              <a:t>Переробка </a:t>
            </a:r>
            <a:r>
              <a:rPr lang="uk-UA" sz="1200" b="1" dirty="0" err="1" smtClean="0">
                <a:solidFill>
                  <a:schemeClr val="accent5">
                    <a:lumMod val="50000"/>
                  </a:schemeClr>
                </a:solidFill>
              </a:rPr>
              <a:t>агропродукції</a:t>
            </a:r>
            <a:endParaRPr lang="uk-UA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9" name="Рисунок 78" descr="Ветряная мельница">
            <a:extLst>
              <a:ext uri="{FF2B5EF4-FFF2-40B4-BE49-F238E27FC236}">
                <a16:creationId xmlns:a16="http://schemas.microsoft.com/office/drawing/2014/main" id="{824D5EB1-EB67-4D74-9C2F-08C6007CC371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xmlns="" r:embed="rId49"/>
              </a:ext>
            </a:extLst>
          </a:blip>
          <a:stretch>
            <a:fillRect/>
          </a:stretch>
        </p:blipFill>
        <p:spPr>
          <a:xfrm>
            <a:off x="3528860" y="2156288"/>
            <a:ext cx="475199" cy="475199"/>
          </a:xfrm>
          <a:prstGeom prst="rect">
            <a:avLst/>
          </a:prstGeom>
        </p:spPr>
      </p:pic>
      <p:sp>
        <p:nvSpPr>
          <p:cNvPr id="80" name="Прямоугольник 1">
            <a:extLst>
              <a:ext uri="{FF2B5EF4-FFF2-40B4-BE49-F238E27FC236}">
                <a16:creationId xmlns:a16="http://schemas.microsoft.com/office/drawing/2014/main" id="{3C104299-E370-43E3-B1D6-D44CDCFBABEC}"/>
              </a:ext>
            </a:extLst>
          </p:cNvPr>
          <p:cNvSpPr/>
          <p:nvPr/>
        </p:nvSpPr>
        <p:spPr>
          <a:xfrm>
            <a:off x="9715525" y="3703786"/>
            <a:ext cx="2880000" cy="540000"/>
          </a:xfrm>
          <a:prstGeom prst="rect">
            <a:avLst/>
          </a:prstGeom>
          <a:solidFill>
            <a:schemeClr val="accent5">
              <a:lumMod val="50000"/>
              <a:alpha val="30000"/>
            </a:schemeClr>
          </a:solidFill>
          <a:ln w="222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lnSpc>
                <a:spcPct val="80000"/>
              </a:lnSpc>
            </a:pPr>
            <a:r>
              <a:rPr lang="uk-UA" b="1" dirty="0" smtClean="0">
                <a:solidFill>
                  <a:srgbClr val="003D79"/>
                </a:solidFill>
              </a:rPr>
              <a:t>Критерій 5. </a:t>
            </a:r>
            <a:endParaRPr lang="uk-UA" b="1" dirty="0">
              <a:solidFill>
                <a:srgbClr val="003D79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uk-UA" b="1" dirty="0" smtClean="0">
                <a:solidFill>
                  <a:srgbClr val="003D79"/>
                </a:solidFill>
              </a:rPr>
              <a:t>Соціальна відповідальність підприємства</a:t>
            </a:r>
            <a:endParaRPr lang="ru-RU" b="1" dirty="0">
              <a:solidFill>
                <a:srgbClr val="003D79"/>
              </a:solidFill>
            </a:endParaRPr>
          </a:p>
        </p:txBody>
      </p:sp>
      <p:sp>
        <p:nvSpPr>
          <p:cNvPr id="81" name="Прямоугольник 22">
            <a:extLst>
              <a:ext uri="{FF2B5EF4-FFF2-40B4-BE49-F238E27FC236}">
                <a16:creationId xmlns:a16="http://schemas.microsoft.com/office/drawing/2014/main" id="{27E8653A-4E8E-44A3-8BB6-3426D19D406C}"/>
              </a:ext>
            </a:extLst>
          </p:cNvPr>
          <p:cNvSpPr/>
          <p:nvPr/>
        </p:nvSpPr>
        <p:spPr>
          <a:xfrm>
            <a:off x="9715525" y="4243375"/>
            <a:ext cx="2879999" cy="2232000"/>
          </a:xfrm>
          <a:prstGeom prst="rect">
            <a:avLst/>
          </a:prstGeom>
          <a:noFill/>
          <a:ln w="222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tIns="360000" rIns="756000" bIns="36000" rtlCol="0" anchor="t"/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uk-UA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5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96603" y="5850289"/>
            <a:ext cx="284766" cy="337358"/>
          </a:xfrm>
          <a:prstGeom prst="rect">
            <a:avLst/>
          </a:prstGeom>
        </p:spPr>
      </p:pic>
      <p:pic>
        <p:nvPicPr>
          <p:cNvPr id="83" name="Рисунок 82" descr="Пилот">
            <a:extLst>
              <a:ext uri="{FF2B5EF4-FFF2-40B4-BE49-F238E27FC236}">
                <a16:creationId xmlns:a16="http://schemas.microsoft.com/office/drawing/2014/main" id="{A0888060-9535-45C2-A7F9-AC50BBB9B6F4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xmlns="" r:embed="rId52"/>
              </a:ext>
            </a:extLst>
          </a:blip>
          <a:stretch>
            <a:fillRect/>
          </a:stretch>
        </p:blipFill>
        <p:spPr>
          <a:xfrm>
            <a:off x="9732942" y="5068439"/>
            <a:ext cx="412088" cy="412088"/>
          </a:xfrm>
          <a:prstGeom prst="rect">
            <a:avLst/>
          </a:prstGeom>
          <a:effectLst/>
        </p:spPr>
      </p:pic>
      <p:sp>
        <p:nvSpPr>
          <p:cNvPr id="84" name="Прямокутник 83"/>
          <p:cNvSpPr/>
          <p:nvPr/>
        </p:nvSpPr>
        <p:spPr>
          <a:xfrm>
            <a:off x="9715524" y="4271877"/>
            <a:ext cx="2880000" cy="6324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uk-UA" sz="1200" b="1" dirty="0" smtClean="0">
                <a:solidFill>
                  <a:schemeClr val="accent5">
                    <a:lumMod val="50000"/>
                  </a:schemeClr>
                </a:solidFill>
              </a:rPr>
              <a:t>Підприємства, на яких зайняті ветерани або особи з обмеженим можливостями, матимуть вищий рейтинг: </a:t>
            </a:r>
            <a:endParaRPr lang="uk-UA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5" name="Прямоугольник 48">
            <a:extLst>
              <a:ext uri="{FF2B5EF4-FFF2-40B4-BE49-F238E27FC236}">
                <a16:creationId xmlns:a16="http://schemas.microsoft.com/office/drawing/2014/main" id="{EAC9BF73-B887-415C-B5E9-D9690969231D}"/>
              </a:ext>
            </a:extLst>
          </p:cNvPr>
          <p:cNvSpPr/>
          <p:nvPr/>
        </p:nvSpPr>
        <p:spPr>
          <a:xfrm>
            <a:off x="11789652" y="5126169"/>
            <a:ext cx="720000" cy="25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  <a:r>
              <a:rPr lang="uk-UA" sz="1200" dirty="0"/>
              <a:t> </a:t>
            </a:r>
            <a:r>
              <a:rPr lang="uk-UA" sz="1200" dirty="0" smtClean="0"/>
              <a:t>бал</a:t>
            </a:r>
            <a:endParaRPr lang="ru-RU" sz="1200" dirty="0"/>
          </a:p>
        </p:txBody>
      </p:sp>
      <p:sp>
        <p:nvSpPr>
          <p:cNvPr id="86" name="Прямоугольник 48">
            <a:extLst>
              <a:ext uri="{FF2B5EF4-FFF2-40B4-BE49-F238E27FC236}">
                <a16:creationId xmlns:a16="http://schemas.microsoft.com/office/drawing/2014/main" id="{EAC9BF73-B887-415C-B5E9-D9690969231D}"/>
              </a:ext>
            </a:extLst>
          </p:cNvPr>
          <p:cNvSpPr/>
          <p:nvPr/>
        </p:nvSpPr>
        <p:spPr>
          <a:xfrm>
            <a:off x="11798361" y="5903797"/>
            <a:ext cx="720000" cy="25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  <a:r>
              <a:rPr lang="uk-UA" sz="1200" dirty="0"/>
              <a:t> </a:t>
            </a:r>
            <a:r>
              <a:rPr lang="uk-UA" sz="1200" dirty="0" smtClean="0"/>
              <a:t>бал</a:t>
            </a:r>
            <a:endParaRPr lang="ru-RU" sz="1200" dirty="0"/>
          </a:p>
        </p:txBody>
      </p:sp>
      <p:sp>
        <p:nvSpPr>
          <p:cNvPr id="87" name="Прямоугольник 37">
            <a:extLst>
              <a:ext uri="{FF2B5EF4-FFF2-40B4-BE49-F238E27FC236}">
                <a16:creationId xmlns:a16="http://schemas.microsoft.com/office/drawing/2014/main" id="{217BD109-7934-4F07-9878-83F47755D2E0}"/>
              </a:ext>
            </a:extLst>
          </p:cNvPr>
          <p:cNvSpPr/>
          <p:nvPr/>
        </p:nvSpPr>
        <p:spPr>
          <a:xfrm>
            <a:off x="10161812" y="5010474"/>
            <a:ext cx="1612569" cy="507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uk-UA" sz="1000" dirty="0" smtClean="0">
                <a:solidFill>
                  <a:schemeClr val="accent5">
                    <a:lumMod val="50000"/>
                  </a:schemeClr>
                </a:solidFill>
              </a:rPr>
              <a:t>Ветерани з офіційним статусом починаючи з 2014 року</a:t>
            </a:r>
            <a:endParaRPr lang="uk-UA" sz="1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8" name="Прямоугольник 37">
            <a:extLst>
              <a:ext uri="{FF2B5EF4-FFF2-40B4-BE49-F238E27FC236}">
                <a16:creationId xmlns:a16="http://schemas.microsoft.com/office/drawing/2014/main" id="{217BD109-7934-4F07-9878-83F47755D2E0}"/>
              </a:ext>
            </a:extLst>
          </p:cNvPr>
          <p:cNvSpPr/>
          <p:nvPr/>
        </p:nvSpPr>
        <p:spPr>
          <a:xfrm>
            <a:off x="10176671" y="5850289"/>
            <a:ext cx="1612569" cy="369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uk-UA" sz="1000" dirty="0" smtClean="0">
                <a:solidFill>
                  <a:schemeClr val="accent5">
                    <a:lumMod val="50000"/>
                  </a:schemeClr>
                </a:solidFill>
              </a:rPr>
              <a:t>Особи з обмеженими можливостями</a:t>
            </a:r>
            <a:endParaRPr lang="uk-UA" sz="1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18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3839"/>
            <a:ext cx="12798425" cy="49316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5131" y="1682195"/>
            <a:ext cx="6017623" cy="48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 b="1">
                <a:solidFill>
                  <a:srgbClr val="1F3864"/>
                </a:solidFill>
                <a:latin typeface="Calibri"/>
                <a:ea typeface="Calibri"/>
                <a:cs typeface="Calibri"/>
              </a:defRPr>
            </a:lvl1pPr>
            <a:lvl2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uk-UA" sz="3600" dirty="0"/>
              <a:t>Дякуємо за Вашу увагу!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8077" y="2299727"/>
            <a:ext cx="4858951" cy="356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 b="1">
                <a:solidFill>
                  <a:srgbClr val="1F3864"/>
                </a:solidFill>
                <a:latin typeface="Calibri"/>
                <a:ea typeface="Calibri"/>
                <a:cs typeface="Calibri"/>
              </a:defRPr>
            </a:lvl1pPr>
            <a:lvl2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2800" dirty="0">
                <a:hlinkClick r:id="rId4"/>
              </a:rPr>
              <a:t>https://microgrants.bdf.gov.ua</a:t>
            </a:r>
            <a:endParaRPr lang="uk-UA" sz="2800" dirty="0"/>
          </a:p>
        </p:txBody>
      </p:sp>
      <p:pic>
        <p:nvPicPr>
          <p:cNvPr id="5" name="image2.png">
            <a:extLst>
              <a:ext uri="{FF2B5EF4-FFF2-40B4-BE49-F238E27FC236}">
                <a16:creationId xmlns:a16="http://schemas.microsoft.com/office/drawing/2014/main" id="{36FF550C-BF85-419D-B0C0-DE4228C485B5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570771" y="276352"/>
            <a:ext cx="1356360" cy="233045"/>
          </a:xfrm>
          <a:prstGeom prst="rect">
            <a:avLst/>
          </a:prstGeom>
          <a:ln/>
        </p:spPr>
      </p:pic>
      <p:pic>
        <p:nvPicPr>
          <p:cNvPr id="6" name="image10.png">
            <a:extLst>
              <a:ext uri="{FF2B5EF4-FFF2-40B4-BE49-F238E27FC236}">
                <a16:creationId xmlns:a16="http://schemas.microsoft.com/office/drawing/2014/main" id="{D65CCA28-0AEF-4746-B8BA-BC9A7E64F365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565513" y="234759"/>
            <a:ext cx="819150" cy="316230"/>
          </a:xfrm>
          <a:prstGeom prst="rect">
            <a:avLst/>
          </a:prstGeom>
          <a:ln/>
        </p:spPr>
      </p:pic>
      <p:pic>
        <p:nvPicPr>
          <p:cNvPr id="7" name="image6.png">
            <a:extLst>
              <a:ext uri="{FF2B5EF4-FFF2-40B4-BE49-F238E27FC236}">
                <a16:creationId xmlns:a16="http://schemas.microsoft.com/office/drawing/2014/main" id="{FD423181-8328-4AA5-A294-8142DD9B5382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9324959" y="280796"/>
            <a:ext cx="819150" cy="224155"/>
          </a:xfrm>
          <a:prstGeom prst="rect">
            <a:avLst/>
          </a:prstGeom>
          <a:ln/>
        </p:spPr>
      </p:pic>
      <p:pic>
        <p:nvPicPr>
          <p:cNvPr id="8" name="image5.png">
            <a:extLst>
              <a:ext uri="{FF2B5EF4-FFF2-40B4-BE49-F238E27FC236}">
                <a16:creationId xmlns:a16="http://schemas.microsoft.com/office/drawing/2014/main" id="{80549BC3-1C25-477E-BF75-3AEB195BAF13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2568142" y="82994"/>
            <a:ext cx="819150" cy="467995"/>
          </a:xfrm>
          <a:prstGeom prst="rect">
            <a:avLst/>
          </a:prstGeom>
          <a:ln/>
        </p:spPr>
      </p:pic>
      <p:pic>
        <p:nvPicPr>
          <p:cNvPr id="10" name="image9.png">
            <a:extLst>
              <a:ext uri="{FF2B5EF4-FFF2-40B4-BE49-F238E27FC236}">
                <a16:creationId xmlns:a16="http://schemas.microsoft.com/office/drawing/2014/main" id="{B489132C-2790-48F8-83AA-F36CB923DD58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6971122" y="202374"/>
            <a:ext cx="1009650" cy="381000"/>
          </a:xfrm>
          <a:prstGeom prst="rect">
            <a:avLst/>
          </a:prstGeom>
          <a:ln/>
        </p:spPr>
      </p:pic>
      <p:pic>
        <p:nvPicPr>
          <p:cNvPr id="11" name="image3.png">
            <a:extLst>
              <a:ext uri="{FF2B5EF4-FFF2-40B4-BE49-F238E27FC236}">
                <a16:creationId xmlns:a16="http://schemas.microsoft.com/office/drawing/2014/main" id="{83F197BC-6247-4A71-8AFD-715CD9C2B938}"/>
              </a:ext>
            </a:extLst>
          </p:cNvPr>
          <p:cNvPicPr/>
          <p:nvPr/>
        </p:nvPicPr>
        <p:blipFill>
          <a:blip r:embed="rId10"/>
          <a:srcRect/>
          <a:stretch>
            <a:fillRect/>
          </a:stretch>
        </p:blipFill>
        <p:spPr>
          <a:xfrm>
            <a:off x="565513" y="769427"/>
            <a:ext cx="240665" cy="240665"/>
          </a:xfrm>
          <a:prstGeom prst="rect">
            <a:avLst/>
          </a:prstGeom>
          <a:ln/>
        </p:spPr>
      </p:pic>
      <p:pic>
        <p:nvPicPr>
          <p:cNvPr id="12" name="image1.png">
            <a:extLst>
              <a:ext uri="{FF2B5EF4-FFF2-40B4-BE49-F238E27FC236}">
                <a16:creationId xmlns:a16="http://schemas.microsoft.com/office/drawing/2014/main" id="{E12D2712-002E-46E0-93AF-F6DFA05726BC}"/>
              </a:ext>
            </a:extLst>
          </p:cNvPr>
          <p:cNvPicPr/>
          <p:nvPr/>
        </p:nvPicPr>
        <p:blipFill>
          <a:blip r:embed="rId11"/>
          <a:srcRect/>
          <a:stretch>
            <a:fillRect/>
          </a:stretch>
        </p:blipFill>
        <p:spPr>
          <a:xfrm>
            <a:off x="7212105" y="709759"/>
            <a:ext cx="527685" cy="360000"/>
          </a:xfrm>
          <a:prstGeom prst="rect">
            <a:avLst/>
          </a:prstGeom>
          <a:ln/>
        </p:spPr>
      </p:pic>
      <p:pic>
        <p:nvPicPr>
          <p:cNvPr id="13" name="image8.png">
            <a:extLst>
              <a:ext uri="{FF2B5EF4-FFF2-40B4-BE49-F238E27FC236}">
                <a16:creationId xmlns:a16="http://schemas.microsoft.com/office/drawing/2014/main" id="{96F99434-E2A5-4BFA-8097-E4ECC4138A29}"/>
              </a:ext>
            </a:extLst>
          </p:cNvPr>
          <p:cNvPicPr/>
          <p:nvPr/>
        </p:nvPicPr>
        <p:blipFill>
          <a:blip r:embed="rId12"/>
          <a:srcRect/>
          <a:stretch>
            <a:fillRect/>
          </a:stretch>
        </p:blipFill>
        <p:spPr>
          <a:xfrm>
            <a:off x="4924571" y="745759"/>
            <a:ext cx="576000" cy="288000"/>
          </a:xfrm>
          <a:prstGeom prst="rect">
            <a:avLst/>
          </a:prstGeom>
          <a:ln/>
        </p:spPr>
      </p:pic>
      <p:pic>
        <p:nvPicPr>
          <p:cNvPr id="16" name="image14.png" descr="ДУ «Офіс з розвитку підприємництва та експорту»">
            <a:extLst>
              <a:ext uri="{FF2B5EF4-FFF2-40B4-BE49-F238E27FC236}">
                <a16:creationId xmlns:a16="http://schemas.microsoft.com/office/drawing/2014/main" id="{EA8A901F-CB85-4D18-B26C-1F6FB7586855}"/>
              </a:ext>
            </a:extLst>
          </p:cNvPr>
          <p:cNvPicPr/>
          <p:nvPr/>
        </p:nvPicPr>
        <p:blipFill>
          <a:blip r:embed="rId13"/>
          <a:srcRect/>
          <a:stretch>
            <a:fillRect/>
          </a:stretch>
        </p:blipFill>
        <p:spPr>
          <a:xfrm>
            <a:off x="2517712" y="780222"/>
            <a:ext cx="695325" cy="219075"/>
          </a:xfrm>
          <a:prstGeom prst="rect">
            <a:avLst/>
          </a:prstGeom>
          <a:ln/>
        </p:spPr>
      </p:pic>
      <p:pic>
        <p:nvPicPr>
          <p:cNvPr id="17" name="image12.png" descr="Файл:ПриватБанк.png — Википедия">
            <a:extLst>
              <a:ext uri="{FF2B5EF4-FFF2-40B4-BE49-F238E27FC236}">
                <a16:creationId xmlns:a16="http://schemas.microsoft.com/office/drawing/2014/main" id="{903F4AA2-07AC-4CB5-BE74-D62A06ACBAF0}"/>
              </a:ext>
            </a:extLst>
          </p:cNvPr>
          <p:cNvPicPr/>
          <p:nvPr/>
        </p:nvPicPr>
        <p:blipFill>
          <a:blip r:embed="rId14"/>
          <a:srcRect/>
          <a:stretch>
            <a:fillRect/>
          </a:stretch>
        </p:blipFill>
        <p:spPr>
          <a:xfrm>
            <a:off x="11729276" y="818004"/>
            <a:ext cx="828675" cy="143510"/>
          </a:xfrm>
          <a:prstGeom prst="rect">
            <a:avLst/>
          </a:prstGeom>
          <a:ln/>
        </p:spPr>
      </p:pic>
      <p:pic>
        <p:nvPicPr>
          <p:cNvPr id="19" name="image7.png" descr="Ощадбанк — Википедия">
            <a:extLst>
              <a:ext uri="{FF2B5EF4-FFF2-40B4-BE49-F238E27FC236}">
                <a16:creationId xmlns:a16="http://schemas.microsoft.com/office/drawing/2014/main" id="{CEF59A0A-C7CF-4160-93CD-DDA4B706B6CC}"/>
              </a:ext>
            </a:extLst>
          </p:cNvPr>
          <p:cNvPicPr/>
          <p:nvPr/>
        </p:nvPicPr>
        <p:blipFill>
          <a:blip r:embed="rId15"/>
          <a:srcRect/>
          <a:stretch>
            <a:fillRect/>
          </a:stretch>
        </p:blipFill>
        <p:spPr>
          <a:xfrm>
            <a:off x="9451324" y="751329"/>
            <a:ext cx="566420" cy="276860"/>
          </a:xfrm>
          <a:prstGeom prst="rect">
            <a:avLst/>
          </a:prstGeom>
          <a:ln/>
        </p:spPr>
      </p:pic>
      <p:pic>
        <p:nvPicPr>
          <p:cNvPr id="20" name="image13.png">
            <a:extLst>
              <a:ext uri="{FF2B5EF4-FFF2-40B4-BE49-F238E27FC236}">
                <a16:creationId xmlns:a16="http://schemas.microsoft.com/office/drawing/2014/main" id="{11462632-694B-4971-A88B-BB2FF2979E67}"/>
              </a:ext>
            </a:extLst>
          </p:cNvPr>
          <p:cNvPicPr/>
          <p:nvPr/>
        </p:nvPicPr>
        <p:blipFill>
          <a:blip r:embed="rId16"/>
          <a:srcRect/>
          <a:stretch>
            <a:fillRect/>
          </a:stretch>
        </p:blipFill>
        <p:spPr>
          <a:xfrm>
            <a:off x="11306366" y="256349"/>
            <a:ext cx="1251585" cy="27305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16389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3772</TotalTime>
  <Words>483</Words>
  <Application>Microsoft Office PowerPoint</Application>
  <PresentationFormat>Довільний</PresentationFormat>
  <Paragraphs>138</Paragraphs>
  <Slides>6</Slides>
  <Notes>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Результати реалізації  Проекту «Підтримка малих і середніх підприємств»  протягом 2012-2020 років</dc:title>
  <dc:creator>Валерий</dc:creator>
  <cp:lastModifiedBy>mayboroda</cp:lastModifiedBy>
  <cp:revision>524</cp:revision>
  <cp:lastPrinted>2024-03-19T07:46:37Z</cp:lastPrinted>
  <dcterms:created xsi:type="dcterms:W3CDTF">2016-12-09T20:51:47Z</dcterms:created>
  <dcterms:modified xsi:type="dcterms:W3CDTF">2024-06-24T08:52:34Z</dcterms:modified>
</cp:coreProperties>
</file>